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5"/>
  </p:notesMasterIdLst>
  <p:handoutMasterIdLst>
    <p:handoutMasterId r:id="rId16"/>
  </p:handoutMasterIdLst>
  <p:sldIdLst>
    <p:sldId id="339" r:id="rId5"/>
    <p:sldId id="312" r:id="rId6"/>
    <p:sldId id="303" r:id="rId7"/>
    <p:sldId id="305" r:id="rId8"/>
    <p:sldId id="306" r:id="rId9"/>
    <p:sldId id="292" r:id="rId10"/>
    <p:sldId id="309" r:id="rId11"/>
    <p:sldId id="294" r:id="rId12"/>
    <p:sldId id="293" r:id="rId13"/>
    <p:sldId id="279" r:id="rId14"/>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FF6600"/>
    <a:srgbClr val="F2F2F2"/>
    <a:srgbClr val="5AA2C8"/>
    <a:srgbClr val="D1737B"/>
    <a:srgbClr val="8E40C8"/>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2838BEF-8BB2-4498-84A7-C5851F593DF1}">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034E78-7F5D-4C2E-B375-FC64B27BC917}" styleName="スタイル (濃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6395" autoAdjust="0"/>
  </p:normalViewPr>
  <p:slideViewPr>
    <p:cSldViewPr snapToGrid="0">
      <p:cViewPr varScale="1">
        <p:scale>
          <a:sx n="111" d="100"/>
          <a:sy n="111" d="100"/>
        </p:scale>
        <p:origin x="450" y="114"/>
      </p:cViewPr>
      <p:guideLst>
        <p:guide orient="horz" pos="2160"/>
        <p:guide pos="3840"/>
      </p:guideLst>
    </p:cSldViewPr>
  </p:slideViewPr>
  <p:outlineViewPr>
    <p:cViewPr>
      <p:scale>
        <a:sx n="33" d="100"/>
        <a:sy n="33" d="100"/>
      </p:scale>
      <p:origin x="0" y="-11940"/>
    </p:cViewPr>
  </p:outlineViewPr>
  <p:notesTextViewPr>
    <p:cViewPr>
      <p:scale>
        <a:sx n="3" d="2"/>
        <a:sy n="3" d="2"/>
      </p:scale>
      <p:origin x="0" y="0"/>
    </p:cViewPr>
  </p:notesTextViewPr>
  <p:sorterViewPr>
    <p:cViewPr>
      <p:scale>
        <a:sx n="50" d="100"/>
        <a:sy n="50" d="100"/>
      </p:scale>
      <p:origin x="0" y="0"/>
    </p:cViewPr>
  </p:sorterViewPr>
  <p:notesViewPr>
    <p:cSldViewPr snapToGrid="0">
      <p:cViewPr varScale="1">
        <p:scale>
          <a:sx n="87" d="100"/>
          <a:sy n="87" d="100"/>
        </p:scale>
        <p:origin x="3840"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E84E400-DD75-46A2-A102-CF12DCD2812E}" type="datetime4">
              <a:rPr lang="ja-JP" altLang="en-US" smtClean="0">
                <a:latin typeface="Meiryo UI" panose="020B0604030504040204" pitchFamily="50" charset="-128"/>
                <a:ea typeface="Meiryo UI" panose="020B0604030504040204" pitchFamily="50" charset="-128"/>
              </a:rPr>
              <a:pPr rtl="0"/>
              <a:t>2020年9月25日</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n-US" altLang="ja-JP" smtClean="0">
                <a:latin typeface="Meiryo UI" panose="020B0604030504040204" pitchFamily="50" charset="-128"/>
                <a:ea typeface="Meiryo UI" panose="020B0604030504040204" pitchFamily="50" charset="-128"/>
              </a:rPr>
              <a:pPr rtl="0"/>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noProof="0"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CD0A9A99-F29F-4D5A-83E6-B991F98CF7F5}" type="datetime4">
              <a:rPr lang="ja-JP" altLang="en-US" noProof="0" smtClean="0"/>
              <a:pPr/>
              <a:t>2020年9月25日</a:t>
            </a:fld>
            <a:endParaRPr lang="ja-JP" altLang="en-US" noProof="0"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noProof="0"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02818732-FA64-4F57-8EE6-57AA70E1F1E0}" type="slidenum">
              <a:rPr lang="en-US" altLang="ja-JP" noProof="0" smtClean="0"/>
              <a:pPr/>
              <a:t>‹#›</a:t>
            </a:fld>
            <a:endParaRPr lang="ja-JP" altLang="en-US" noProof="0" dirty="0"/>
          </a:p>
        </p:txBody>
      </p:sp>
    </p:spTree>
    <p:extLst>
      <p:ext uri="{BB962C8B-B14F-4D97-AF65-F5344CB8AC3E}">
        <p14:creationId xmlns:p14="http://schemas.microsoft.com/office/powerpoint/2010/main" val="3536302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皆様こんにちは。</a:t>
            </a:r>
            <a:endParaRPr kumimoji="1" lang="en-US" altLang="ja-JP" dirty="0"/>
          </a:p>
          <a:p>
            <a:r>
              <a:rPr kumimoji="1" lang="ja-JP" altLang="en-US" dirty="0"/>
              <a:t>株式会社フォトロンです。</a:t>
            </a:r>
            <a:endParaRPr kumimoji="1" lang="en-US" altLang="ja-JP" dirty="0"/>
          </a:p>
          <a:p>
            <a:r>
              <a:rPr kumimoji="1" lang="ja-JP" altLang="en-US" dirty="0"/>
              <a:t>本動画では、</a:t>
            </a:r>
            <a:r>
              <a:rPr kumimoji="1" lang="en-US" altLang="ja-JP" dirty="0" err="1"/>
              <a:t>BeeTouchPlus</a:t>
            </a:r>
            <a:r>
              <a:rPr kumimoji="1" lang="ja-JP" altLang="en-US" dirty="0"/>
              <a:t>のご紹介を致します。</a:t>
            </a:r>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1</a:t>
            </a:fld>
            <a:endParaRPr lang="ja-JP" altLang="en-US" dirty="0"/>
          </a:p>
        </p:txBody>
      </p:sp>
    </p:spTree>
    <p:extLst>
      <p:ext uri="{BB962C8B-B14F-4D97-AF65-F5344CB8AC3E}">
        <p14:creationId xmlns:p14="http://schemas.microsoft.com/office/powerpoint/2010/main" val="1413996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10</a:t>
            </a:fld>
            <a:endParaRPr lang="ja-JP" altLang="en-US" dirty="0"/>
          </a:p>
        </p:txBody>
      </p:sp>
    </p:spTree>
    <p:extLst>
      <p:ext uri="{BB962C8B-B14F-4D97-AF65-F5344CB8AC3E}">
        <p14:creationId xmlns:p14="http://schemas.microsoft.com/office/powerpoint/2010/main" val="1765518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2</a:t>
            </a:fld>
            <a:endParaRPr lang="ja-JP" altLang="en-US" dirty="0"/>
          </a:p>
        </p:txBody>
      </p:sp>
    </p:spTree>
    <p:extLst>
      <p:ext uri="{BB962C8B-B14F-4D97-AF65-F5344CB8AC3E}">
        <p14:creationId xmlns:p14="http://schemas.microsoft.com/office/powerpoint/2010/main" val="2347363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3</a:t>
            </a:fld>
            <a:endParaRPr lang="ja-JP" altLang="en-US" dirty="0"/>
          </a:p>
        </p:txBody>
      </p:sp>
    </p:spTree>
    <p:extLst>
      <p:ext uri="{BB962C8B-B14F-4D97-AF65-F5344CB8AC3E}">
        <p14:creationId xmlns:p14="http://schemas.microsoft.com/office/powerpoint/2010/main" val="1647613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4</a:t>
            </a:fld>
            <a:endParaRPr lang="ja-JP" altLang="en-US" dirty="0"/>
          </a:p>
        </p:txBody>
      </p:sp>
    </p:spTree>
    <p:extLst>
      <p:ext uri="{BB962C8B-B14F-4D97-AF65-F5344CB8AC3E}">
        <p14:creationId xmlns:p14="http://schemas.microsoft.com/office/powerpoint/2010/main" val="1922565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5</a:t>
            </a:fld>
            <a:endParaRPr lang="ja-JP" altLang="en-US" dirty="0"/>
          </a:p>
        </p:txBody>
      </p:sp>
    </p:spTree>
    <p:extLst>
      <p:ext uri="{BB962C8B-B14F-4D97-AF65-F5344CB8AC3E}">
        <p14:creationId xmlns:p14="http://schemas.microsoft.com/office/powerpoint/2010/main" val="374327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6</a:t>
            </a:fld>
            <a:endParaRPr lang="ja-JP" altLang="en-US" dirty="0"/>
          </a:p>
        </p:txBody>
      </p:sp>
    </p:spTree>
    <p:extLst>
      <p:ext uri="{BB962C8B-B14F-4D97-AF65-F5344CB8AC3E}">
        <p14:creationId xmlns:p14="http://schemas.microsoft.com/office/powerpoint/2010/main" val="3457675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7</a:t>
            </a:fld>
            <a:endParaRPr lang="ja-JP" altLang="en-US" dirty="0"/>
          </a:p>
        </p:txBody>
      </p:sp>
    </p:spTree>
    <p:extLst>
      <p:ext uri="{BB962C8B-B14F-4D97-AF65-F5344CB8AC3E}">
        <p14:creationId xmlns:p14="http://schemas.microsoft.com/office/powerpoint/2010/main" val="277037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8</a:t>
            </a:fld>
            <a:endParaRPr lang="ja-JP" altLang="en-US" dirty="0"/>
          </a:p>
        </p:txBody>
      </p:sp>
    </p:spTree>
    <p:extLst>
      <p:ext uri="{BB962C8B-B14F-4D97-AF65-F5344CB8AC3E}">
        <p14:creationId xmlns:p14="http://schemas.microsoft.com/office/powerpoint/2010/main" val="863658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2818732-FA64-4F57-8EE6-57AA70E1F1E0}" type="slidenum">
              <a:rPr lang="en-US" altLang="ja-JP" smtClean="0"/>
              <a:pPr/>
              <a:t>9</a:t>
            </a:fld>
            <a:endParaRPr lang="ja-JP" altLang="en-US" dirty="0"/>
          </a:p>
        </p:txBody>
      </p:sp>
    </p:spTree>
    <p:extLst>
      <p:ext uri="{BB962C8B-B14F-4D97-AF65-F5344CB8AC3E}">
        <p14:creationId xmlns:p14="http://schemas.microsoft.com/office/powerpoint/2010/main" val="1155011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171E5E3D-6A1C-49BA-9E11-FC053AD81804}"/>
              </a:ext>
            </a:extLst>
          </p:cNvPr>
          <p:cNvSpPr>
            <a:spLocks noGrp="1"/>
          </p:cNvSpPr>
          <p:nvPr>
            <p:ph type="pic" sz="quarter" idx="13" hasCustomPrompt="1"/>
          </p:nvPr>
        </p:nvSpPr>
        <p:spPr>
          <a:xfrm>
            <a:off x="0" y="0"/>
            <a:ext cx="12192000" cy="6784058"/>
          </a:xfrm>
          <a:solidFill>
            <a:schemeClr val="bg1">
              <a:lumMod val="95000"/>
            </a:schemeClr>
          </a:solidFill>
        </p:spPr>
        <p:txBody>
          <a:bodyPr tIns="1116000" rIns="0" rtlCol="0" anchor="t"/>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dirty="0"/>
              <a:t>写真を挿入するか、ドラッグ アンド ドロップする</a:t>
            </a:r>
          </a:p>
        </p:txBody>
      </p:sp>
      <p:sp>
        <p:nvSpPr>
          <p:cNvPr id="2" name="タイトル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3163899"/>
            <a:ext cx="4860000" cy="1800000"/>
          </a:xfrm>
          <a:solidFill>
            <a:schemeClr val="bg1"/>
          </a:solidFill>
          <a:ln>
            <a:noFill/>
          </a:ln>
        </p:spPr>
        <p:txBody>
          <a:bodyPr lIns="180000" tIns="72000" rIns="180000" bIns="72000" rtlCol="0" anchor="ctr"/>
          <a:lstStyle>
            <a:lvl1pPr algn="l">
              <a:defRPr sz="50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dirty="0"/>
              <a:t>表紙のタイトル </a:t>
            </a:r>
            <a:r>
              <a:rPr lang="en-US" altLang="ja-JP" noProof="0" dirty="0"/>
              <a:t>1</a:t>
            </a:r>
            <a:endParaRPr lang="ja-JP" altLang="en-US" noProof="0" dirty="0"/>
          </a:p>
        </p:txBody>
      </p:sp>
      <p:sp>
        <p:nvSpPr>
          <p:cNvPr id="3" name="サブタイトル 2">
            <a:extLst>
              <a:ext uri="{FF2B5EF4-FFF2-40B4-BE49-F238E27FC236}">
                <a16:creationId xmlns:a16="http://schemas.microsoft.com/office/drawing/2014/main" id="{C9980B88-3F4A-4688-9ED0-17EF37E62D93}"/>
              </a:ext>
            </a:extLst>
          </p:cNvPr>
          <p:cNvSpPr>
            <a:spLocks noGrp="1"/>
          </p:cNvSpPr>
          <p:nvPr>
            <p:ph type="subTitle" idx="1"/>
          </p:nvPr>
        </p:nvSpPr>
        <p:spPr>
          <a:xfrm>
            <a:off x="144000" y="5119698"/>
            <a:ext cx="4860000" cy="836602"/>
          </a:xfrm>
          <a:solidFill>
            <a:schemeClr val="bg1"/>
          </a:solidFill>
        </p:spPr>
        <p:txBody>
          <a:bodyPr lIns="180000" tIns="72000" rIns="180000" bIns="72000" rtlCol="0" anchor="ctr"/>
          <a:lstStyle>
            <a:lvl1pPr marL="0" indent="0" algn="l">
              <a:buNone/>
              <a:defRPr sz="240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sp>
        <p:nvSpPr>
          <p:cNvPr id="12" name="長方形 11">
            <a:extLst>
              <a:ext uri="{FF2B5EF4-FFF2-40B4-BE49-F238E27FC236}">
                <a16:creationId xmlns:a16="http://schemas.microsoft.com/office/drawing/2014/main" id="{3114E411-DCD8-47C4-8385-C03FBB18B180}"/>
              </a:ext>
            </a:extLst>
          </p:cNvPr>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D5BF3746-E60B-4321-998E-07F04440CEAC}"/>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スライド番号プレースホルダー 4">
            <a:extLst>
              <a:ext uri="{FF2B5EF4-FFF2-40B4-BE49-F238E27FC236}">
                <a16:creationId xmlns:a16="http://schemas.microsoft.com/office/drawing/2014/main" id="{9A5F0423-B6EE-42FD-9306-5E965142C6CE}"/>
              </a:ext>
            </a:extLst>
          </p:cNvPr>
          <p:cNvSpPr>
            <a:spLocks noGrp="1"/>
          </p:cNvSpPr>
          <p:nvPr>
            <p:ph type="sldNum" sz="quarter" idx="11"/>
          </p:nvPr>
        </p:nvSpPr>
        <p:spPr/>
        <p:txBody>
          <a:bodyPr rtlCol="0"/>
          <a:lstStyle/>
          <a:p>
            <a:pPr rtl="0"/>
            <a:fld id="{19B51A1E-902D-48AF-9020-955120F399B6}" type="slidenum">
              <a:rPr lang="en-US" altLang="ja-JP" noProof="0" smtClean="0"/>
              <a:pPr rtl="0"/>
              <a:t>‹#›</a:t>
            </a:fld>
            <a:endParaRPr lang="ja-JP" altLang="en-US" noProof="0" dirty="0"/>
          </a:p>
        </p:txBody>
      </p:sp>
      <p:sp>
        <p:nvSpPr>
          <p:cNvPr id="6" name="フッター プレースホルダー 5">
            <a:extLst>
              <a:ext uri="{FF2B5EF4-FFF2-40B4-BE49-F238E27FC236}">
                <a16:creationId xmlns:a16="http://schemas.microsoft.com/office/drawing/2014/main" id="{FBCE01B6-FB5C-471B-B95B-DB3DC8A0E4BD}"/>
              </a:ext>
            </a:extLst>
          </p:cNvPr>
          <p:cNvSpPr>
            <a:spLocks noGrp="1"/>
          </p:cNvSpPr>
          <p:nvPr>
            <p:ph type="ftr" sz="quarter" idx="12"/>
          </p:nvPr>
        </p:nvSpPr>
        <p:spPr/>
        <p:txBody>
          <a:bodyPr rtlCol="0"/>
          <a:lstStyle/>
          <a:p>
            <a:pPr rtl="0"/>
            <a:r>
              <a:rPr lang="ja-JP" altLang="en-US" noProof="0" dirty="0"/>
              <a:t>フッターを追加</a:t>
            </a:r>
          </a:p>
        </p:txBody>
      </p:sp>
      <p:sp>
        <p:nvSpPr>
          <p:cNvPr id="9" name="タイトル 8">
            <a:extLst>
              <a:ext uri="{FF2B5EF4-FFF2-40B4-BE49-F238E27FC236}">
                <a16:creationId xmlns:a16="http://schemas.microsoft.com/office/drawing/2014/main" id="{5CA0D6D2-4DA0-4AEE-95C1-E8BDD0515364}"/>
              </a:ext>
            </a:extLst>
          </p:cNvPr>
          <p:cNvSpPr>
            <a:spLocks noGrp="1"/>
          </p:cNvSpPr>
          <p:nvPr>
            <p:ph type="title"/>
          </p:nvPr>
        </p:nvSpPr>
        <p:spPr/>
        <p:txBody>
          <a:bodyPr rtlCol="0"/>
          <a:lstStyle/>
          <a:p>
            <a:pPr rtl="0"/>
            <a:r>
              <a:rPr lang="ja-JP" altLang="en-US" noProof="0"/>
              <a:t>マスター タイトルの書式設定</a:t>
            </a:r>
            <a:endParaRPr lang="ja-JP" alt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段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フッター プレースホルダー 7">
            <a:extLst>
              <a:ext uri="{FF2B5EF4-FFF2-40B4-BE49-F238E27FC236}">
                <a16:creationId xmlns:a16="http://schemas.microsoft.com/office/drawing/2014/main" id="{C9E47D86-FD0D-44D0-9B7F-9EDEBD11F9D6}"/>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9" name="スライド番号プレースホルダー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6" name="テキスト プレースホルダー 5">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152525"/>
            <a:ext cx="5472113"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5" name="テキスト プレースホルダー 5">
            <a:extLst>
              <a:ext uri="{FF2B5EF4-FFF2-40B4-BE49-F238E27FC236}">
                <a16:creationId xmlns:a16="http://schemas.microsoft.com/office/drawing/2014/main" id="{AF8E62C6-0CCA-4909-AE69-A32ED6AC06BE}"/>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8" name="コンテンツ プレースホルダー 2">
            <a:extLst>
              <a:ext uri="{FF2B5EF4-FFF2-40B4-BE49-F238E27FC236}">
                <a16:creationId xmlns:a16="http://schemas.microsoft.com/office/drawing/2014/main" id="{1423F09E-5021-4E1D-A4A8-174F779F2749}"/>
              </a:ext>
            </a:extLst>
          </p:cNvPr>
          <p:cNvSpPr>
            <a:spLocks noGrp="1"/>
          </p:cNvSpPr>
          <p:nvPr>
            <p:ph sz="half" idx="29"/>
          </p:nvPr>
        </p:nvSpPr>
        <p:spPr>
          <a:xfrm>
            <a:off x="1790100" y="2701131"/>
            <a:ext cx="3546675" cy="2828138"/>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9" name="コンテンツ プレースホルダー 3">
            <a:extLst>
              <a:ext uri="{FF2B5EF4-FFF2-40B4-BE49-F238E27FC236}">
                <a16:creationId xmlns:a16="http://schemas.microsoft.com/office/drawing/2014/main" id="{F7C3D0F0-8880-4132-9B6F-33B2D7437FBB}"/>
              </a:ext>
            </a:extLst>
          </p:cNvPr>
          <p:cNvSpPr>
            <a:spLocks noGrp="1"/>
          </p:cNvSpPr>
          <p:nvPr>
            <p:ph sz="half" idx="2"/>
          </p:nvPr>
        </p:nvSpPr>
        <p:spPr>
          <a:xfrm>
            <a:off x="7658100" y="2701131"/>
            <a:ext cx="3546675" cy="2828138"/>
          </a:xfrm>
        </p:spPr>
        <p:txBody>
          <a:bodyPr rtlCol="0"/>
          <a:lstStyle>
            <a:lvl1pPr>
              <a:buClr>
                <a:schemeClr val="accent1">
                  <a:lumMod val="50000"/>
                </a:schemeClr>
              </a:buClr>
              <a:defRPr/>
            </a:lvl1pPr>
            <a:lvl2pPr>
              <a:buClr>
                <a:schemeClr val="accent1">
                  <a:lumMod val="50000"/>
                </a:schemeClr>
              </a:buClr>
              <a:defRPr/>
            </a:lvl2pPr>
            <a:lvl3pPr>
              <a:buClr>
                <a:schemeClr val="accent1">
                  <a:lumMod val="50000"/>
                </a:schemeClr>
              </a:buClr>
              <a:defRPr/>
            </a:lvl3pPr>
            <a:lvl4pPr>
              <a:buClr>
                <a:schemeClr val="accent1">
                  <a:lumMod val="50000"/>
                </a:schemeClr>
              </a:buClr>
              <a:defRPr/>
            </a:lvl4pPr>
            <a:lvl5pPr>
              <a:buClr>
                <a:schemeClr val="accent1">
                  <a:lumMod val="50000"/>
                </a:schemeClr>
              </a:buClr>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0" name="テキスト プレースホルダー 3">
            <a:extLst>
              <a:ext uri="{FF2B5EF4-FFF2-40B4-BE49-F238E27FC236}">
                <a16:creationId xmlns:a16="http://schemas.microsoft.com/office/drawing/2014/main" id="{9CBDEF46-1F51-42D2-A43C-36A28ECB3405}"/>
              </a:ext>
            </a:extLst>
          </p:cNvPr>
          <p:cNvSpPr>
            <a:spLocks noGrp="1"/>
          </p:cNvSpPr>
          <p:nvPr>
            <p:ph type="body" sz="quarter" idx="27" hasCustomPrompt="1"/>
          </p:nvPr>
        </p:nvSpPr>
        <p:spPr>
          <a:xfrm>
            <a:off x="1793079" y="1728000"/>
            <a:ext cx="3554451" cy="735800"/>
          </a:xfrm>
          <a:noFill/>
        </p:spPr>
        <p:txBody>
          <a:bodyPr rtlCol="0" anchor="t"/>
          <a:lstStyle>
            <a:lvl1pPr marL="0" indent="0" algn="l">
              <a:buNone/>
              <a:defRPr sz="5400">
                <a:solidFill>
                  <a:schemeClr val="accent1"/>
                </a:solidFill>
                <a:latin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en-US" altLang="ja-JP" noProof="0" dirty="0"/>
              <a:t>1</a:t>
            </a:r>
            <a:endParaRPr lang="ja-JP" altLang="en-US" noProof="0" dirty="0"/>
          </a:p>
        </p:txBody>
      </p:sp>
      <p:sp>
        <p:nvSpPr>
          <p:cNvPr id="11" name="テキスト プレースホルダー 4">
            <a:extLst>
              <a:ext uri="{FF2B5EF4-FFF2-40B4-BE49-F238E27FC236}">
                <a16:creationId xmlns:a16="http://schemas.microsoft.com/office/drawing/2014/main" id="{9CA11096-D31C-4BD0-AFF9-7575C5E8E52B}"/>
              </a:ext>
            </a:extLst>
          </p:cNvPr>
          <p:cNvSpPr>
            <a:spLocks noGrp="1"/>
          </p:cNvSpPr>
          <p:nvPr>
            <p:ph type="body" sz="quarter" idx="30" hasCustomPrompt="1"/>
          </p:nvPr>
        </p:nvSpPr>
        <p:spPr>
          <a:xfrm>
            <a:off x="7655762" y="1722438"/>
            <a:ext cx="3538517" cy="735749"/>
          </a:xfrm>
        </p:spPr>
        <p:txBody>
          <a:bodyPr rtlCol="0" anchor="t"/>
          <a:lstStyle>
            <a:lvl1pPr marL="0" indent="0">
              <a:buNone/>
              <a:defRPr sz="5400">
                <a:solidFill>
                  <a:schemeClr val="accent1">
                    <a:lumMod val="50000"/>
                  </a:schemeClr>
                </a:solidFill>
                <a:latin typeface="Meiryo UI" panose="020B0604030504040204" pitchFamily="50" charset="-128"/>
              </a:defRPr>
            </a:lvl1pPr>
          </a:lstStyle>
          <a:p>
            <a:pPr lvl="0" rtl="0"/>
            <a:r>
              <a:rPr lang="en-US" altLang="ja-JP" noProof="0" dirty="0"/>
              <a:t>2</a:t>
            </a:r>
            <a:endParaRPr lang="ja-JP" altLang="en-US" noProof="0" dirty="0"/>
          </a:p>
        </p:txBody>
      </p:sp>
      <p:sp>
        <p:nvSpPr>
          <p:cNvPr id="4" name="図プレースホルダー 3">
            <a:extLst>
              <a:ext uri="{FF2B5EF4-FFF2-40B4-BE49-F238E27FC236}">
                <a16:creationId xmlns:a16="http://schemas.microsoft.com/office/drawing/2014/main" id="{6438B210-DE07-4BDD-BDB3-2A3DF619BED3}"/>
              </a:ext>
            </a:extLst>
          </p:cNvPr>
          <p:cNvSpPr>
            <a:spLocks noGrp="1"/>
          </p:cNvSpPr>
          <p:nvPr>
            <p:ph type="pic" sz="quarter" idx="33"/>
          </p:nvPr>
        </p:nvSpPr>
        <p:spPr>
          <a:xfrm>
            <a:off x="859785" y="1722438"/>
            <a:ext cx="735013" cy="735012"/>
          </a:xfrm>
        </p:spPr>
        <p:txBody>
          <a:bodyPr rtlCol="0" anchor="ctr"/>
          <a:lstStyle>
            <a:lvl1pPr marL="0" indent="0" algn="ctr">
              <a:buNone/>
              <a:defRPr sz="1100" i="1"/>
            </a:lvl1pPr>
          </a:lstStyle>
          <a:p>
            <a:pPr rtl="0"/>
            <a:r>
              <a:rPr lang="ja-JP" altLang="en-US" noProof="0"/>
              <a:t>アイコンをクリックして図を追加</a:t>
            </a:r>
            <a:endParaRPr lang="ja-JP" altLang="en-US" noProof="0" dirty="0"/>
          </a:p>
        </p:txBody>
      </p:sp>
      <p:sp>
        <p:nvSpPr>
          <p:cNvPr id="12" name="図プレースホルダー 3">
            <a:extLst>
              <a:ext uri="{FF2B5EF4-FFF2-40B4-BE49-F238E27FC236}">
                <a16:creationId xmlns:a16="http://schemas.microsoft.com/office/drawing/2014/main" id="{FAD6E0EA-E35F-4E2B-869F-7A912C4CB629}"/>
              </a:ext>
            </a:extLst>
          </p:cNvPr>
          <p:cNvSpPr>
            <a:spLocks noGrp="1"/>
          </p:cNvSpPr>
          <p:nvPr>
            <p:ph type="pic" sz="quarter" idx="34"/>
          </p:nvPr>
        </p:nvSpPr>
        <p:spPr>
          <a:xfrm>
            <a:off x="6722468" y="1722438"/>
            <a:ext cx="735013" cy="735012"/>
          </a:xfrm>
        </p:spPr>
        <p:txBody>
          <a:bodyPr rtlCol="0" anchor="ctr"/>
          <a:lstStyle>
            <a:lvl1pPr marL="0" indent="0" algn="ctr">
              <a:buNone/>
              <a:defRPr sz="1100" i="1"/>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272851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タイトルのみ">
    <p:spTree>
      <p:nvGrpSpPr>
        <p:cNvPr id="1" name=""/>
        <p:cNvGrpSpPr/>
        <p:nvPr/>
      </p:nvGrpSpPr>
      <p:grpSpPr>
        <a:xfrm>
          <a:off x="0" y="0"/>
          <a:ext cx="0" cy="0"/>
          <a:chOff x="0" y="0"/>
          <a:chExt cx="0" cy="0"/>
        </a:xfrm>
      </p:grpSpPr>
      <p:sp>
        <p:nvSpPr>
          <p:cNvPr id="13" name="テキスト プレースホルダー 3">
            <a:extLst>
              <a:ext uri="{FF2B5EF4-FFF2-40B4-BE49-F238E27FC236}">
                <a16:creationId xmlns:a16="http://schemas.microsoft.com/office/drawing/2014/main" id="{72C502DE-CADD-4CC1-972E-20071995502D}"/>
              </a:ext>
            </a:extLst>
          </p:cNvPr>
          <p:cNvSpPr>
            <a:spLocks noGrp="1"/>
          </p:cNvSpPr>
          <p:nvPr>
            <p:ph type="body" sz="quarter" idx="27" hasCustomPrompt="1"/>
          </p:nvPr>
        </p:nvSpPr>
        <p:spPr>
          <a:xfrm>
            <a:off x="890706" y="1593150"/>
            <a:ext cx="4348065" cy="4348065"/>
          </a:xfrm>
          <a:prstGeom prst="ellipse">
            <a:avLst/>
          </a:prstGeom>
          <a:solidFill>
            <a:schemeClr val="bg1">
              <a:lumMod val="85000"/>
            </a:schemeClr>
          </a:solidFill>
        </p:spPr>
        <p:txBody>
          <a:bodyPr rtlCol="0" anchor="ctr"/>
          <a:lstStyle>
            <a:lvl1pPr marL="0" indent="0" algn="ctr">
              <a:buNone/>
              <a:defRPr sz="1800">
                <a:solidFill>
                  <a:schemeClr val="tx1">
                    <a:lumMod val="85000"/>
                    <a:lumOff val="15000"/>
                  </a:schemeClr>
                </a:solidFill>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セクション ヘッダー</a:t>
            </a:r>
          </a:p>
        </p:txBody>
      </p:sp>
      <p:sp>
        <p:nvSpPr>
          <p:cNvPr id="14" name="テキスト プレースホルダー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4921084" y="1949641"/>
            <a:ext cx="3635083" cy="3635083"/>
          </a:xfrm>
          <a:prstGeom prst="ellipse">
            <a:avLst/>
          </a:prstGeom>
          <a:solidFill>
            <a:schemeClr val="tx1">
              <a:lumMod val="65000"/>
              <a:lumOff val="35000"/>
            </a:schemeClr>
          </a:solidFill>
        </p:spPr>
        <p:txBody>
          <a:bodyPr vert="horz" lIns="0" tIns="0" rIns="0" bIns="0" rtlCol="0" anchor="ctr">
            <a:noAutofit/>
          </a:bodyPr>
          <a:lstStyle>
            <a:lvl1pPr marL="0" indent="0" algn="ctr">
              <a:buNone/>
              <a:defRPr lang="en-ZA" sz="1800" dirty="0">
                <a:solidFill>
                  <a:schemeClr val="bg1"/>
                </a:solidFill>
                <a:latin typeface="Meiryo UI" panose="020B0604030504040204" pitchFamily="50" charset="-128"/>
                <a:ea typeface="Meiryo UI" panose="020B0604030504040204" pitchFamily="50" charset="-128"/>
              </a:defRPr>
            </a:lvl1pPr>
          </a:lstStyle>
          <a:p>
            <a:pPr marL="266700" lvl="0" indent="-266700" algn="ctr" rtl="0"/>
            <a:r>
              <a:rPr lang="ja-JP" altLang="en-US" noProof="0" dirty="0"/>
              <a:t>セクション ヘッダー</a:t>
            </a:r>
          </a:p>
        </p:txBody>
      </p:sp>
      <p:sp>
        <p:nvSpPr>
          <p:cNvPr id="15" name="テキスト プレースホルダー 9">
            <a:extLst>
              <a:ext uri="{FF2B5EF4-FFF2-40B4-BE49-F238E27FC236}">
                <a16:creationId xmlns:a16="http://schemas.microsoft.com/office/drawing/2014/main" id="{8F1CA0D5-06FF-4D1F-B534-1DFFCB23EA71}"/>
              </a:ext>
            </a:extLst>
          </p:cNvPr>
          <p:cNvSpPr>
            <a:spLocks noGrp="1"/>
          </p:cNvSpPr>
          <p:nvPr>
            <p:ph type="body" sz="quarter" idx="29" hasCustomPrompt="1"/>
          </p:nvPr>
        </p:nvSpPr>
        <p:spPr>
          <a:xfrm>
            <a:off x="8238481" y="2207063"/>
            <a:ext cx="3120238" cy="3120238"/>
          </a:xfrm>
          <a:prstGeom prst="ellipse">
            <a:avLst/>
          </a:prstGeom>
          <a:solidFill>
            <a:schemeClr val="tx1">
              <a:lumMod val="85000"/>
              <a:lumOff val="15000"/>
            </a:schemeClr>
          </a:solidFill>
        </p:spPr>
        <p:txBody>
          <a:bodyPr vert="horz" lIns="0" tIns="0" rIns="0" bIns="0" rtlCol="0" anchor="ctr">
            <a:noAutofit/>
          </a:bodyPr>
          <a:lstStyle>
            <a:lvl1pPr marL="0" indent="0" algn="ctr">
              <a:buNone/>
              <a:defRPr lang="en-ZA" sz="1800" dirty="0">
                <a:solidFill>
                  <a:schemeClr val="bg1"/>
                </a:solidFill>
                <a:latin typeface="Meiryo UI" panose="020B0604030504040204" pitchFamily="50" charset="-128"/>
                <a:ea typeface="Meiryo UI" panose="020B0604030504040204" pitchFamily="50" charset="-128"/>
              </a:defRPr>
            </a:lvl1pPr>
          </a:lstStyle>
          <a:p>
            <a:pPr marL="266700" lvl="0" indent="-266700" algn="ctr" rtl="0"/>
            <a:r>
              <a:rPr lang="ja-JP" altLang="en-US" noProof="0" dirty="0"/>
              <a:t>セクション ヘッダー</a:t>
            </a:r>
          </a:p>
        </p:txBody>
      </p:sp>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5" name="テキスト プレースホルダー 5">
            <a:extLst>
              <a:ext uri="{FF2B5EF4-FFF2-40B4-BE49-F238E27FC236}">
                <a16:creationId xmlns:a16="http://schemas.microsoft.com/office/drawing/2014/main" id="{AF8E62C6-0CCA-4909-AE69-A32ED6AC06BE}"/>
              </a:ext>
            </a:extLst>
          </p:cNvPr>
          <p:cNvSpPr>
            <a:spLocks noGrp="1"/>
          </p:cNvSpPr>
          <p:nvPr>
            <p:ph type="body" sz="quarter" idx="32" hasCustomPrompt="1"/>
          </p:nvPr>
        </p:nvSpPr>
        <p:spPr>
          <a:xfrm>
            <a:off x="431800" y="1008000"/>
            <a:ext cx="11339513"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16" name="テキスト プレースホルダー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658929" y="2205688"/>
            <a:ext cx="2811618" cy="1440000"/>
          </a:xfrm>
          <a:prstGeom prst="rect">
            <a:avLst/>
          </a:prstGeom>
          <a:noFill/>
        </p:spPr>
        <p:txBody>
          <a:bodyPr rtlCol="0" anchor="b"/>
          <a:lstStyle>
            <a:lvl1pPr marL="0" indent="0" algn="ctr">
              <a:spcBef>
                <a:spcPts val="0"/>
              </a:spcBef>
              <a:spcAft>
                <a:spcPts val="0"/>
              </a:spcAft>
              <a:buNone/>
              <a:defRPr sz="6600">
                <a:solidFill>
                  <a:schemeClr val="tx1">
                    <a:lumMod val="85000"/>
                    <a:lumOff val="15000"/>
                  </a:schemeClr>
                </a:solidFill>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en-US" altLang="ja-JP" noProof="0" dirty="0"/>
              <a:t>1</a:t>
            </a:r>
            <a:endParaRPr lang="ja-JP" altLang="en-US" noProof="0" dirty="0"/>
          </a:p>
        </p:txBody>
      </p:sp>
      <p:sp>
        <p:nvSpPr>
          <p:cNvPr id="17" name="テキスト プレースホルダー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bg1"/>
                </a:solidFill>
                <a:latin typeface="Meiryo UI" panose="020B0604030504040204" pitchFamily="50" charset="-128"/>
                <a:ea typeface="Meiryo UI" panose="020B0604030504040204" pitchFamily="50" charset="-128"/>
              </a:defRPr>
            </a:lvl1pPr>
          </a:lstStyle>
          <a:p>
            <a:pPr marL="266700" lvl="0" indent="-266700" algn="ctr" rtl="0"/>
            <a:r>
              <a:rPr lang="en-US" altLang="ja-JP" noProof="0" dirty="0"/>
              <a:t>2</a:t>
            </a:r>
            <a:endParaRPr lang="ja-JP" altLang="en-US" noProof="0" dirty="0"/>
          </a:p>
        </p:txBody>
      </p:sp>
      <p:sp>
        <p:nvSpPr>
          <p:cNvPr id="18" name="テキスト プレースホルダー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bg1"/>
                </a:solidFill>
                <a:latin typeface="Meiryo UI" panose="020B0604030504040204" pitchFamily="50" charset="-128"/>
                <a:ea typeface="Meiryo UI" panose="020B0604030504040204" pitchFamily="50" charset="-128"/>
              </a:defRPr>
            </a:lvl1pPr>
          </a:lstStyle>
          <a:p>
            <a:pPr marL="266700" lvl="0" indent="-266700" algn="ctr" rtl="0"/>
            <a:r>
              <a:rPr lang="en-US" altLang="ja-JP" noProof="0" dirty="0"/>
              <a:t>3</a:t>
            </a:r>
            <a:endParaRPr lang="ja-JP" altLang="en-US" noProof="0" dirty="0"/>
          </a:p>
        </p:txBody>
      </p:sp>
      <p:sp>
        <p:nvSpPr>
          <p:cNvPr id="19" name="コンテンツ プレースホルダー 3">
            <a:extLst>
              <a:ext uri="{FF2B5EF4-FFF2-40B4-BE49-F238E27FC236}">
                <a16:creationId xmlns:a16="http://schemas.microsoft.com/office/drawing/2014/main" id="{B1F9D630-F36F-43B5-B6A8-62245E084CAB}"/>
              </a:ext>
            </a:extLst>
          </p:cNvPr>
          <p:cNvSpPr>
            <a:spLocks noGrp="1"/>
          </p:cNvSpPr>
          <p:nvPr>
            <p:ph sz="half" idx="2" hasCustomPrompt="1"/>
          </p:nvPr>
        </p:nvSpPr>
        <p:spPr>
          <a:xfrm>
            <a:off x="2074738" y="4243333"/>
            <a:ext cx="1980000" cy="720000"/>
          </a:xfrm>
        </p:spPr>
        <p:txBody>
          <a:bodyPr rtlCol="0"/>
          <a:lstStyle>
            <a:lvl1pPr marL="0" indent="0" algn="ctr">
              <a:buFont typeface="Arial" panose="020B0604020202020204" pitchFamily="34" charset="0"/>
              <a:buNone/>
              <a:defRPr sz="1400">
                <a:solidFill>
                  <a:schemeClr val="tx1">
                    <a:lumMod val="85000"/>
                    <a:lumOff val="15000"/>
                  </a:schemeClr>
                </a:solidFill>
                <a:latin typeface="Meiryo UI" panose="020B0604030504040204" pitchFamily="50" charset="-128"/>
                <a:ea typeface="Meiryo UI" panose="020B0604030504040204" pitchFamily="50" charset="-128"/>
              </a:defRPr>
            </a:lvl1pPr>
          </a:lstStyle>
          <a:p>
            <a:pPr lvl="0" rtl="0"/>
            <a:r>
              <a:rPr lang="ja-JP" altLang="en-US" noProof="0" dirty="0"/>
              <a:t>セクションの説明</a:t>
            </a:r>
          </a:p>
        </p:txBody>
      </p:sp>
      <p:sp>
        <p:nvSpPr>
          <p:cNvPr id="20" name="テキスト プレースホルダー 5">
            <a:extLst>
              <a:ext uri="{FF2B5EF4-FFF2-40B4-BE49-F238E27FC236}">
                <a16:creationId xmlns:a16="http://schemas.microsoft.com/office/drawing/2014/main" id="{7488A707-03CD-495D-B761-9F9DAE92C6CA}"/>
              </a:ext>
            </a:extLst>
          </p:cNvPr>
          <p:cNvSpPr>
            <a:spLocks noGrp="1"/>
          </p:cNvSpPr>
          <p:nvPr>
            <p:ph type="body" sz="quarter" idx="12" hasCustomPrompt="1"/>
          </p:nvPr>
        </p:nvSpPr>
        <p:spPr>
          <a:xfrm>
            <a:off x="5748625" y="4243333"/>
            <a:ext cx="1980000" cy="720000"/>
          </a:xfrm>
        </p:spPr>
        <p:txBody>
          <a:bodyPr rtlCol="0"/>
          <a:lstStyle>
            <a:lvl1pPr marL="0" indent="0" algn="ctr">
              <a:buFont typeface="Arial" panose="020B0604020202020204" pitchFamily="34" charset="0"/>
              <a:buNone/>
              <a:defRPr sz="1400">
                <a:solidFill>
                  <a:schemeClr val="bg1"/>
                </a:solidFill>
                <a:latin typeface="Meiryo UI" panose="020B0604030504040204" pitchFamily="50" charset="-128"/>
                <a:ea typeface="Meiryo UI" panose="020B0604030504040204" pitchFamily="50" charset="-128"/>
              </a:defRPr>
            </a:lvl1pPr>
          </a:lstStyle>
          <a:p>
            <a:pPr lvl="0" rtl="0"/>
            <a:r>
              <a:rPr lang="ja-JP" altLang="en-US" noProof="0" dirty="0"/>
              <a:t>セクションの説明</a:t>
            </a:r>
          </a:p>
        </p:txBody>
      </p:sp>
      <p:sp>
        <p:nvSpPr>
          <p:cNvPr id="21" name="テキスト プレースホルダー 9">
            <a:extLst>
              <a:ext uri="{FF2B5EF4-FFF2-40B4-BE49-F238E27FC236}">
                <a16:creationId xmlns:a16="http://schemas.microsoft.com/office/drawing/2014/main" id="{99A33CFC-3C95-43CD-92E8-05A5E6D98559}"/>
              </a:ext>
            </a:extLst>
          </p:cNvPr>
          <p:cNvSpPr>
            <a:spLocks noGrp="1"/>
          </p:cNvSpPr>
          <p:nvPr>
            <p:ph type="body" sz="quarter" idx="13" hasCustomPrompt="1"/>
          </p:nvPr>
        </p:nvSpPr>
        <p:spPr>
          <a:xfrm>
            <a:off x="8808600" y="4243333"/>
            <a:ext cx="1980000" cy="720000"/>
          </a:xfrm>
        </p:spPr>
        <p:txBody>
          <a:bodyPr rtlCol="0"/>
          <a:lstStyle>
            <a:lvl1pPr marL="0" indent="0" algn="ctr">
              <a:buFont typeface="Arial" panose="020B0604020202020204" pitchFamily="34" charset="0"/>
              <a:buNone/>
              <a:defRPr sz="1400">
                <a:solidFill>
                  <a:schemeClr val="bg1"/>
                </a:solidFill>
                <a:latin typeface="Meiryo UI" panose="020B0604030504040204" pitchFamily="50" charset="-128"/>
                <a:ea typeface="Meiryo UI" panose="020B0604030504040204" pitchFamily="50" charset="-128"/>
              </a:defRPr>
            </a:lvl1pPr>
          </a:lstStyle>
          <a:p>
            <a:pPr lvl="0" rtl="0"/>
            <a:r>
              <a:rPr lang="ja-JP" altLang="en-US" noProof="0" dirty="0"/>
              <a:t>セクションの説明</a:t>
            </a:r>
          </a:p>
        </p:txBody>
      </p:sp>
      <p:sp>
        <p:nvSpPr>
          <p:cNvPr id="25" name="テキスト ボックス 24">
            <a:extLst>
              <a:ext uri="{FF2B5EF4-FFF2-40B4-BE49-F238E27FC236}">
                <a16:creationId xmlns:a16="http://schemas.microsoft.com/office/drawing/2014/main" id="{047CF562-A700-49C4-A50C-2A49B19BC7BF}"/>
              </a:ext>
            </a:extLst>
          </p:cNvPr>
          <p:cNvSpPr txBox="1">
            <a:spLocks/>
          </p:cNvSpPr>
          <p:nvPr userDrawn="1"/>
        </p:nvSpPr>
        <p:spPr>
          <a:xfrm>
            <a:off x="4921084" y="2993698"/>
            <a:ext cx="317688" cy="1544221"/>
          </a:xfrm>
          <a:custGeom>
            <a:avLst/>
            <a:gdLst>
              <a:gd name="connsiteX0" fmla="*/ 173971 w 317688"/>
              <a:gd name="connsiteY0" fmla="*/ 0 h 1544221"/>
              <a:gd name="connsiteX1" fmla="*/ 219948 w 317688"/>
              <a:gd name="connsiteY1" fmla="*/ 125619 h 1544221"/>
              <a:gd name="connsiteX2" fmla="*/ 317688 w 317688"/>
              <a:gd name="connsiteY2" fmla="*/ 772110 h 1544221"/>
              <a:gd name="connsiteX3" fmla="*/ 219948 w 317688"/>
              <a:gd name="connsiteY3" fmla="*/ 1418601 h 1544221"/>
              <a:gd name="connsiteX4" fmla="*/ 173971 w 317688"/>
              <a:gd name="connsiteY4" fmla="*/ 1544221 h 1544221"/>
              <a:gd name="connsiteX5" fmla="*/ 142832 w 317688"/>
              <a:gd name="connsiteY5" fmla="*/ 1479580 h 1544221"/>
              <a:gd name="connsiteX6" fmla="*/ 0 w 317688"/>
              <a:gd name="connsiteY6" fmla="*/ 772110 h 1544221"/>
              <a:gd name="connsiteX7" fmla="*/ 142832 w 317688"/>
              <a:gd name="connsiteY7" fmla="*/ 64641 h 154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688" h="1544221">
                <a:moveTo>
                  <a:pt x="173971" y="0"/>
                </a:moveTo>
                <a:lnTo>
                  <a:pt x="219948" y="125619"/>
                </a:lnTo>
                <a:cubicBezTo>
                  <a:pt x="283469" y="329846"/>
                  <a:pt x="317688" y="546982"/>
                  <a:pt x="317688" y="772110"/>
                </a:cubicBezTo>
                <a:cubicBezTo>
                  <a:pt x="317688" y="997239"/>
                  <a:pt x="283469" y="1214375"/>
                  <a:pt x="219948" y="1418601"/>
                </a:cubicBezTo>
                <a:lnTo>
                  <a:pt x="173971" y="1544221"/>
                </a:lnTo>
                <a:lnTo>
                  <a:pt x="142832" y="1479580"/>
                </a:lnTo>
                <a:cubicBezTo>
                  <a:pt x="50859" y="1262132"/>
                  <a:pt x="0" y="1023060"/>
                  <a:pt x="0" y="772110"/>
                </a:cubicBezTo>
                <a:cubicBezTo>
                  <a:pt x="0" y="521160"/>
                  <a:pt x="50859" y="282088"/>
                  <a:pt x="142832" y="64641"/>
                </a:cubicBezTo>
                <a:close/>
              </a:path>
            </a:pathLst>
          </a:custGeom>
          <a:solidFill>
            <a:schemeClr val="accent1"/>
          </a:solidFill>
        </p:spPr>
        <p:txBody>
          <a:bodyPr vert="horz" wrap="square" lIns="0" tIns="0" rIns="0" bIns="0" rtlCol="0" anchor="ctr">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lang="en-ZA" sz="1800" kern="1200" dirty="0">
                <a:solidFill>
                  <a:schemeClr val="bg1"/>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endParaRPr lang="ja-JP" altLang="en-US" noProof="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594DA0E5-4933-41D4-8C7B-70093A9DB34D}"/>
              </a:ext>
            </a:extLst>
          </p:cNvPr>
          <p:cNvSpPr txBox="1">
            <a:spLocks/>
          </p:cNvSpPr>
          <p:nvPr userDrawn="1"/>
        </p:nvSpPr>
        <p:spPr>
          <a:xfrm>
            <a:off x="8238481" y="3054203"/>
            <a:ext cx="317687" cy="1423210"/>
          </a:xfrm>
          <a:custGeom>
            <a:avLst/>
            <a:gdLst>
              <a:gd name="connsiteX0" fmla="*/ 172863 w 317687"/>
              <a:gd name="connsiteY0" fmla="*/ 0 h 1423210"/>
              <a:gd name="connsiteX1" fmla="*/ 174856 w 317687"/>
              <a:gd name="connsiteY1" fmla="*/ 4136 h 1423210"/>
              <a:gd name="connsiteX2" fmla="*/ 317687 w 317687"/>
              <a:gd name="connsiteY2" fmla="*/ 711605 h 1423210"/>
              <a:gd name="connsiteX3" fmla="*/ 174856 w 317687"/>
              <a:gd name="connsiteY3" fmla="*/ 1419075 h 1423210"/>
              <a:gd name="connsiteX4" fmla="*/ 172864 w 317687"/>
              <a:gd name="connsiteY4" fmla="*/ 1423210 h 1423210"/>
              <a:gd name="connsiteX5" fmla="*/ 122602 w 317687"/>
              <a:gd name="connsiteY5" fmla="*/ 1318873 h 1423210"/>
              <a:gd name="connsiteX6" fmla="*/ 0 w 317687"/>
              <a:gd name="connsiteY6" fmla="*/ 711604 h 1423210"/>
              <a:gd name="connsiteX7" fmla="*/ 122602 w 317687"/>
              <a:gd name="connsiteY7" fmla="*/ 104335 h 14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687" h="1423210">
                <a:moveTo>
                  <a:pt x="172863" y="0"/>
                </a:moveTo>
                <a:lnTo>
                  <a:pt x="174856" y="4136"/>
                </a:lnTo>
                <a:cubicBezTo>
                  <a:pt x="266828" y="221583"/>
                  <a:pt x="317687" y="460655"/>
                  <a:pt x="317687" y="711605"/>
                </a:cubicBezTo>
                <a:cubicBezTo>
                  <a:pt x="317687" y="962555"/>
                  <a:pt x="266828" y="1201627"/>
                  <a:pt x="174856" y="1419075"/>
                </a:cubicBezTo>
                <a:lnTo>
                  <a:pt x="172864" y="1423210"/>
                </a:lnTo>
                <a:lnTo>
                  <a:pt x="122602" y="1318873"/>
                </a:lnTo>
                <a:cubicBezTo>
                  <a:pt x="43656" y="1132223"/>
                  <a:pt x="0" y="927012"/>
                  <a:pt x="0" y="711604"/>
                </a:cubicBezTo>
                <a:cubicBezTo>
                  <a:pt x="0" y="496197"/>
                  <a:pt x="43656" y="290985"/>
                  <a:pt x="122602" y="104335"/>
                </a:cubicBezTo>
                <a:close/>
              </a:path>
            </a:pathLst>
          </a:custGeom>
          <a:solidFill>
            <a:schemeClr val="accent1">
              <a:lumMod val="50000"/>
            </a:schemeClr>
          </a:solidFill>
        </p:spPr>
        <p:txBody>
          <a:bodyPr vert="horz" wrap="square" lIns="0" tIns="0" rIns="0" bIns="0" rtlCol="0" anchor="ctr">
            <a:noAutofit/>
          </a:bodyPr>
          <a:lstStyle>
            <a:lvl1pPr marL="0" indent="0" algn="ctr" defTabSz="914400" rtl="0" eaLnBrk="1" latinLnBrk="0" hangingPunct="1">
              <a:lnSpc>
                <a:spcPct val="90000"/>
              </a:lnSpc>
              <a:spcBef>
                <a:spcPts val="1000"/>
              </a:spcBef>
              <a:buClr>
                <a:schemeClr val="accent1"/>
              </a:buClr>
              <a:buFont typeface="Calibri" panose="020F0502020204030204" pitchFamily="34" charset="0"/>
              <a:buNone/>
              <a:defRPr lang="en-ZA" sz="1800" kern="1200" dirty="0">
                <a:solidFill>
                  <a:schemeClr val="bg1"/>
                </a:solidFill>
                <a:latin typeface="+mn-lt"/>
                <a:ea typeface="+mn-ea"/>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57514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タイトルのみ">
    <p:spTree>
      <p:nvGrpSpPr>
        <p:cNvPr id="1" name=""/>
        <p:cNvGrpSpPr/>
        <p:nvPr/>
      </p:nvGrpSpPr>
      <p:grpSpPr>
        <a:xfrm>
          <a:off x="0" y="0"/>
          <a:ext cx="0" cy="0"/>
          <a:chOff x="0" y="0"/>
          <a:chExt cx="0" cy="0"/>
        </a:xfrm>
      </p:grpSpPr>
      <p:sp>
        <p:nvSpPr>
          <p:cNvPr id="3" name="矢印:左右 2">
            <a:extLst>
              <a:ext uri="{FF2B5EF4-FFF2-40B4-BE49-F238E27FC236}">
                <a16:creationId xmlns:a16="http://schemas.microsoft.com/office/drawing/2014/main" id="{CFAEDCAA-CDC7-47ED-A380-37E6ACCA8560}"/>
              </a:ext>
            </a:extLst>
          </p:cNvPr>
          <p:cNvSpPr/>
          <p:nvPr userDrawn="1"/>
        </p:nvSpPr>
        <p:spPr>
          <a:xfrm>
            <a:off x="388279" y="3558496"/>
            <a:ext cx="11415443" cy="97190"/>
          </a:xfrm>
          <a:prstGeom prst="leftRightArrow">
            <a:avLst>
              <a:gd name="adj1" fmla="val 100000"/>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4" name="矢印:左右 13">
            <a:extLst>
              <a:ext uri="{FF2B5EF4-FFF2-40B4-BE49-F238E27FC236}">
                <a16:creationId xmlns:a16="http://schemas.microsoft.com/office/drawing/2014/main" id="{F9300B0F-E539-42E5-B7E4-21E21637BA8D}"/>
              </a:ext>
            </a:extLst>
          </p:cNvPr>
          <p:cNvSpPr/>
          <p:nvPr userDrawn="1"/>
        </p:nvSpPr>
        <p:spPr>
          <a:xfrm rot="5400000">
            <a:off x="3772822" y="3576211"/>
            <a:ext cx="4652357" cy="97190"/>
          </a:xfrm>
          <a:prstGeom prst="leftRightArrow">
            <a:avLst>
              <a:gd name="adj1" fmla="val 100000"/>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10" name="テキスト プレースホルダー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5109000" y="951013"/>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四分区間のタイトル</a:t>
            </a:r>
          </a:p>
        </p:txBody>
      </p:sp>
      <p:sp>
        <p:nvSpPr>
          <p:cNvPr id="11" name="テキスト プレースホルダー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5109000" y="6046600"/>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四分区間のタイトル</a:t>
            </a:r>
          </a:p>
        </p:txBody>
      </p:sp>
      <p:sp>
        <p:nvSpPr>
          <p:cNvPr id="12" name="テキスト プレースホルダー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432000" y="3260393"/>
            <a:ext cx="1980000" cy="252000"/>
          </a:xfrm>
        </p:spPr>
        <p:txBody>
          <a:bodyPr rtlCol="0"/>
          <a:lstStyle>
            <a:lvl1pPr marL="0" indent="0" algn="l">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四分区間のタイトル</a:t>
            </a:r>
          </a:p>
        </p:txBody>
      </p:sp>
      <p:sp>
        <p:nvSpPr>
          <p:cNvPr id="13" name="テキスト プレースホルダー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792001" y="3260393"/>
            <a:ext cx="1980000" cy="252000"/>
          </a:xfrm>
        </p:spPr>
        <p:txBody>
          <a:bodyPr rtlCol="0"/>
          <a:lstStyle>
            <a:lvl1pPr marL="0" indent="0" algn="r">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四分区間のタイトル</a:t>
            </a:r>
          </a:p>
        </p:txBody>
      </p:sp>
    </p:spTree>
    <p:extLst>
      <p:ext uri="{BB962C8B-B14F-4D97-AF65-F5344CB8AC3E}">
        <p14:creationId xmlns:p14="http://schemas.microsoft.com/office/powerpoint/2010/main" val="431150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5" name="テキスト プレースホルダー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0" y="1008000"/>
            <a:ext cx="11339513"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8" name="コンテンツ プレースホルダー 2">
            <a:extLst>
              <a:ext uri="{FF2B5EF4-FFF2-40B4-BE49-F238E27FC236}">
                <a16:creationId xmlns:a16="http://schemas.microsoft.com/office/drawing/2014/main" id="{3103194D-3DB5-46F8-9ACE-B2B142B87BE9}"/>
              </a:ext>
            </a:extLst>
          </p:cNvPr>
          <p:cNvSpPr>
            <a:spLocks noGrp="1"/>
          </p:cNvSpPr>
          <p:nvPr>
            <p:ph idx="14"/>
          </p:nvPr>
        </p:nvSpPr>
        <p:spPr>
          <a:xfrm>
            <a:off x="794569" y="2673626"/>
            <a:ext cx="2975206" cy="3269974"/>
          </a:xfrm>
          <a:solidFill>
            <a:schemeClr val="bg1">
              <a:lumMod val="95000"/>
            </a:schemeClr>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atin typeface="Meiryo UI" panose="020B0604030504040204" pitchFamily="50" charset="-128"/>
                <a:ea typeface="Meiryo UI" panose="020B0604030504040204" pitchFamily="50" charset="-128"/>
              </a:defRPr>
            </a:lvl1pPr>
            <a:lvl2pPr>
              <a:buClr>
                <a:schemeClr val="tx1">
                  <a:lumMod val="75000"/>
                  <a:lumOff val="25000"/>
                </a:schemeClr>
              </a:buClr>
              <a:defRPr>
                <a:latin typeface="Meiryo UI" panose="020B0604030504040204" pitchFamily="50" charset="-128"/>
                <a:ea typeface="Meiryo UI" panose="020B0604030504040204" pitchFamily="50" charset="-128"/>
              </a:defRPr>
            </a:lvl2pPr>
            <a:lvl3pPr>
              <a:buClr>
                <a:schemeClr val="tx1">
                  <a:lumMod val="75000"/>
                  <a:lumOff val="25000"/>
                </a:schemeClr>
              </a:buClr>
              <a:defRPr>
                <a:latin typeface="Meiryo UI" panose="020B0604030504040204" pitchFamily="50" charset="-128"/>
                <a:ea typeface="Meiryo UI" panose="020B0604030504040204" pitchFamily="50" charset="-128"/>
              </a:defRPr>
            </a:lvl3pPr>
            <a:lvl4pPr>
              <a:buClr>
                <a:schemeClr val="tx1">
                  <a:lumMod val="75000"/>
                  <a:lumOff val="25000"/>
                </a:schemeClr>
              </a:buClr>
              <a:defRPr>
                <a:latin typeface="Meiryo UI" panose="020B0604030504040204" pitchFamily="50" charset="-128"/>
                <a:ea typeface="Meiryo UI" panose="020B0604030504040204" pitchFamily="50" charset="-128"/>
              </a:defRPr>
            </a:lvl4pPr>
            <a:lvl5pPr>
              <a:buClr>
                <a:schemeClr val="tx1">
                  <a:lumMod val="75000"/>
                  <a:lumOff val="25000"/>
                </a:schemeClr>
              </a:buCl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9" name="コンテンツ プレースホルダー 2">
            <a:extLst>
              <a:ext uri="{FF2B5EF4-FFF2-40B4-BE49-F238E27FC236}">
                <a16:creationId xmlns:a16="http://schemas.microsoft.com/office/drawing/2014/main" id="{3569837A-DE3B-4C2A-B811-BCC93B8681FC}"/>
              </a:ext>
            </a:extLst>
          </p:cNvPr>
          <p:cNvSpPr>
            <a:spLocks noGrp="1"/>
          </p:cNvSpPr>
          <p:nvPr>
            <p:ph idx="15"/>
          </p:nvPr>
        </p:nvSpPr>
        <p:spPr>
          <a:xfrm>
            <a:off x="4614397" y="2673626"/>
            <a:ext cx="2975206" cy="3269974"/>
          </a:xfrm>
          <a:solidFill>
            <a:schemeClr val="bg1">
              <a:lumMod val="95000"/>
            </a:schemeClr>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atin typeface="Meiryo UI" panose="020B0604030504040204" pitchFamily="50" charset="-128"/>
                <a:ea typeface="Meiryo UI" panose="020B0604030504040204" pitchFamily="50" charset="-128"/>
              </a:defRPr>
            </a:lvl1pPr>
            <a:lvl2pPr>
              <a:buClr>
                <a:schemeClr val="tx1">
                  <a:lumMod val="75000"/>
                  <a:lumOff val="25000"/>
                </a:schemeClr>
              </a:buClr>
              <a:defRPr>
                <a:latin typeface="Meiryo UI" panose="020B0604030504040204" pitchFamily="50" charset="-128"/>
                <a:ea typeface="Meiryo UI" panose="020B0604030504040204" pitchFamily="50" charset="-128"/>
              </a:defRPr>
            </a:lvl2pPr>
            <a:lvl3pPr>
              <a:buClr>
                <a:schemeClr val="tx1">
                  <a:lumMod val="75000"/>
                  <a:lumOff val="25000"/>
                </a:schemeClr>
              </a:buClr>
              <a:defRPr>
                <a:latin typeface="Meiryo UI" panose="020B0604030504040204" pitchFamily="50" charset="-128"/>
                <a:ea typeface="Meiryo UI" panose="020B0604030504040204" pitchFamily="50" charset="-128"/>
              </a:defRPr>
            </a:lvl3pPr>
            <a:lvl4pPr>
              <a:buClr>
                <a:schemeClr val="tx1">
                  <a:lumMod val="75000"/>
                  <a:lumOff val="25000"/>
                </a:schemeClr>
              </a:buClr>
              <a:defRPr>
                <a:latin typeface="Meiryo UI" panose="020B0604030504040204" pitchFamily="50" charset="-128"/>
                <a:ea typeface="Meiryo UI" panose="020B0604030504040204" pitchFamily="50" charset="-128"/>
              </a:defRPr>
            </a:lvl4pPr>
            <a:lvl5pPr>
              <a:buClr>
                <a:schemeClr val="tx1">
                  <a:lumMod val="75000"/>
                  <a:lumOff val="25000"/>
                </a:schemeClr>
              </a:buCl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0" name="コンテンツ プレースホルダー 2">
            <a:extLst>
              <a:ext uri="{FF2B5EF4-FFF2-40B4-BE49-F238E27FC236}">
                <a16:creationId xmlns:a16="http://schemas.microsoft.com/office/drawing/2014/main" id="{A914D45E-73D5-4807-A6F8-1A996A31F7F2}"/>
              </a:ext>
            </a:extLst>
          </p:cNvPr>
          <p:cNvSpPr>
            <a:spLocks noGrp="1"/>
          </p:cNvSpPr>
          <p:nvPr>
            <p:ph idx="16"/>
          </p:nvPr>
        </p:nvSpPr>
        <p:spPr>
          <a:xfrm>
            <a:off x="8434225" y="2673626"/>
            <a:ext cx="2975206" cy="3269974"/>
          </a:xfrm>
          <a:solidFill>
            <a:schemeClr val="bg1">
              <a:lumMod val="95000"/>
            </a:schemeClr>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atin typeface="Meiryo UI" panose="020B0604030504040204" pitchFamily="50" charset="-128"/>
                <a:ea typeface="Meiryo UI" panose="020B0604030504040204" pitchFamily="50" charset="-128"/>
              </a:defRPr>
            </a:lvl1pPr>
            <a:lvl2pPr>
              <a:buClr>
                <a:schemeClr val="tx1">
                  <a:lumMod val="75000"/>
                  <a:lumOff val="25000"/>
                </a:schemeClr>
              </a:buClr>
              <a:defRPr>
                <a:latin typeface="Meiryo UI" panose="020B0604030504040204" pitchFamily="50" charset="-128"/>
                <a:ea typeface="Meiryo UI" panose="020B0604030504040204" pitchFamily="50" charset="-128"/>
              </a:defRPr>
            </a:lvl2pPr>
            <a:lvl3pPr>
              <a:buClr>
                <a:schemeClr val="tx1">
                  <a:lumMod val="75000"/>
                  <a:lumOff val="25000"/>
                </a:schemeClr>
              </a:buClr>
              <a:defRPr>
                <a:latin typeface="Meiryo UI" panose="020B0604030504040204" pitchFamily="50" charset="-128"/>
                <a:ea typeface="Meiryo UI" panose="020B0604030504040204" pitchFamily="50" charset="-128"/>
              </a:defRPr>
            </a:lvl3pPr>
            <a:lvl4pPr>
              <a:buClr>
                <a:schemeClr val="tx1">
                  <a:lumMod val="75000"/>
                  <a:lumOff val="25000"/>
                </a:schemeClr>
              </a:buClr>
              <a:defRPr>
                <a:latin typeface="Meiryo UI" panose="020B0604030504040204" pitchFamily="50" charset="-128"/>
                <a:ea typeface="Meiryo UI" panose="020B0604030504040204" pitchFamily="50" charset="-128"/>
              </a:defRPr>
            </a:lvl4pPr>
            <a:lvl5pPr>
              <a:buClr>
                <a:schemeClr val="tx1">
                  <a:lumMod val="75000"/>
                  <a:lumOff val="25000"/>
                </a:schemeClr>
              </a:buCl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1" name="コンテンツ プレースホルダー 2">
            <a:extLst>
              <a:ext uri="{FF2B5EF4-FFF2-40B4-BE49-F238E27FC236}">
                <a16:creationId xmlns:a16="http://schemas.microsoft.com/office/drawing/2014/main" id="{20206252-95E9-4C8F-8EB4-26F27AC6FB4D}"/>
              </a:ext>
            </a:extLst>
          </p:cNvPr>
          <p:cNvSpPr>
            <a:spLocks noGrp="1"/>
          </p:cNvSpPr>
          <p:nvPr>
            <p:ph idx="1" hasCustomPrompt="1"/>
          </p:nvPr>
        </p:nvSpPr>
        <p:spPr>
          <a:xfrm>
            <a:off x="794569" y="1728000"/>
            <a:ext cx="2975206" cy="720000"/>
          </a:xfrm>
          <a:noFill/>
          <a:ln w="28575">
            <a:noFill/>
          </a:ln>
        </p:spPr>
        <p:txBody>
          <a:bodyPr lIns="108000" tIns="36000" rIns="108000" bIns="36000" rtlCol="0" anchor="ctr"/>
          <a:lstStyle>
            <a:lvl1pPr marL="0" indent="0" algn="ctr">
              <a:buNone/>
              <a:defRPr>
                <a:solidFill>
                  <a:schemeClr val="accent1"/>
                </a:solidFill>
                <a:latin typeface="Meiryo UI" panose="020B0604030504040204" pitchFamily="50" charset="-128"/>
                <a:ea typeface="Meiryo UI" panose="020B0604030504040204" pitchFamily="50" charset="-128"/>
              </a:defRPr>
            </a:lvl1pPr>
          </a:lstStyle>
          <a:p>
            <a:pPr lvl="0" rtl="0"/>
            <a:r>
              <a:rPr lang="ja-JP" altLang="en-US" noProof="0" dirty="0"/>
              <a:t>セクション </a:t>
            </a:r>
            <a:r>
              <a:rPr lang="en-US" altLang="ja-JP" noProof="0" dirty="0"/>
              <a:t>1 </a:t>
            </a:r>
            <a:r>
              <a:rPr lang="ja-JP" altLang="en-US" noProof="0" dirty="0"/>
              <a:t>のタイトル</a:t>
            </a:r>
          </a:p>
        </p:txBody>
      </p:sp>
      <p:sp>
        <p:nvSpPr>
          <p:cNvPr id="12" name="コンテンツ プレースホルダー 2">
            <a:extLst>
              <a:ext uri="{FF2B5EF4-FFF2-40B4-BE49-F238E27FC236}">
                <a16:creationId xmlns:a16="http://schemas.microsoft.com/office/drawing/2014/main" id="{9256C163-60A0-49AC-9FEA-A56ACF30FA33}"/>
              </a:ext>
            </a:extLst>
          </p:cNvPr>
          <p:cNvSpPr>
            <a:spLocks noGrp="1"/>
          </p:cNvSpPr>
          <p:nvPr>
            <p:ph idx="12" hasCustomPrompt="1"/>
          </p:nvPr>
        </p:nvSpPr>
        <p:spPr>
          <a:xfrm>
            <a:off x="4614397" y="1728000"/>
            <a:ext cx="2975206" cy="720000"/>
          </a:xfrm>
          <a:noFill/>
          <a:ln w="28575">
            <a:noFill/>
          </a:ln>
        </p:spPr>
        <p:txBody>
          <a:bodyPr lIns="108000" tIns="36000" rIns="108000" bIns="36000" rtlCol="0" anchor="ctr"/>
          <a:lstStyle>
            <a:lvl1pPr marL="0" indent="0" algn="ctr">
              <a:buNone/>
              <a:defRPr>
                <a:solidFill>
                  <a:schemeClr val="accent1"/>
                </a:solidFill>
                <a:latin typeface="Meiryo UI" panose="020B0604030504040204" pitchFamily="50" charset="-128"/>
                <a:ea typeface="Meiryo UI" panose="020B0604030504040204" pitchFamily="50" charset="-128"/>
              </a:defRPr>
            </a:lvl1pPr>
          </a:lstStyle>
          <a:p>
            <a:pPr lvl="0" rtl="0"/>
            <a:r>
              <a:rPr lang="ja-JP" altLang="en-US" noProof="0" dirty="0"/>
              <a:t>セクション </a:t>
            </a:r>
            <a:r>
              <a:rPr lang="en-US" altLang="ja-JP" noProof="0" dirty="0"/>
              <a:t>2 </a:t>
            </a:r>
            <a:r>
              <a:rPr lang="ja-JP" altLang="en-US" noProof="0" dirty="0"/>
              <a:t>のタイトル</a:t>
            </a:r>
          </a:p>
        </p:txBody>
      </p:sp>
      <p:sp>
        <p:nvSpPr>
          <p:cNvPr id="13" name="コンテンツ プレースホルダー 2">
            <a:extLst>
              <a:ext uri="{FF2B5EF4-FFF2-40B4-BE49-F238E27FC236}">
                <a16:creationId xmlns:a16="http://schemas.microsoft.com/office/drawing/2014/main" id="{FAF68729-4DB7-4514-BF22-9950FB3ECC3E}"/>
              </a:ext>
            </a:extLst>
          </p:cNvPr>
          <p:cNvSpPr>
            <a:spLocks noGrp="1"/>
          </p:cNvSpPr>
          <p:nvPr>
            <p:ph idx="13" hasCustomPrompt="1"/>
          </p:nvPr>
        </p:nvSpPr>
        <p:spPr>
          <a:xfrm>
            <a:off x="8434225" y="1728000"/>
            <a:ext cx="2975206" cy="720000"/>
          </a:xfrm>
          <a:noFill/>
          <a:ln w="28575">
            <a:noFill/>
          </a:ln>
        </p:spPr>
        <p:txBody>
          <a:bodyPr lIns="108000" tIns="36000" rIns="108000" bIns="36000" rtlCol="0" anchor="ctr"/>
          <a:lstStyle>
            <a:lvl1pPr marL="0" indent="0" algn="ctr">
              <a:buNone/>
              <a:defRPr>
                <a:solidFill>
                  <a:schemeClr val="accent1"/>
                </a:solidFill>
                <a:latin typeface="Meiryo UI" panose="020B0604030504040204" pitchFamily="50" charset="-128"/>
                <a:ea typeface="Meiryo UI" panose="020B0604030504040204" pitchFamily="50" charset="-128"/>
              </a:defRPr>
            </a:lvl1pPr>
          </a:lstStyle>
          <a:p>
            <a:pPr lvl="0" rtl="0"/>
            <a:r>
              <a:rPr lang="ja-JP" altLang="en-US" noProof="0" dirty="0"/>
              <a:t>セクション </a:t>
            </a:r>
            <a:r>
              <a:rPr lang="en-US" altLang="ja-JP" noProof="0" dirty="0"/>
              <a:t>3 </a:t>
            </a:r>
            <a:r>
              <a:rPr lang="ja-JP" altLang="en-US" noProof="0" dirty="0"/>
              <a:t>のタイトル</a:t>
            </a:r>
          </a:p>
        </p:txBody>
      </p:sp>
      <p:sp>
        <p:nvSpPr>
          <p:cNvPr id="14" name="長方形 6">
            <a:extLst>
              <a:ext uri="{FF2B5EF4-FFF2-40B4-BE49-F238E27FC236}">
                <a16:creationId xmlns:a16="http://schemas.microsoft.com/office/drawing/2014/main" id="{567F4AE9-9C59-4A3C-9E27-EFC9EE499EB4}"/>
              </a:ext>
              <a:ext uri="{C183D7F6-B498-43B3-948B-1728B52AA6E4}">
                <adec:decorative xmlns:adec="http://schemas.microsoft.com/office/drawing/2017/decorative" val="1"/>
              </a:ext>
            </a:extLst>
          </p:cNvPr>
          <p:cNvSpPr/>
          <p:nvPr userDrawn="1"/>
        </p:nvSpPr>
        <p:spPr>
          <a:xfrm>
            <a:off x="794568" y="2344813"/>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5" name="長方形 6">
            <a:extLst>
              <a:ext uri="{FF2B5EF4-FFF2-40B4-BE49-F238E27FC236}">
                <a16:creationId xmlns:a16="http://schemas.microsoft.com/office/drawing/2014/main" id="{3DA09F5A-AF46-4646-A84F-35C1002AF73E}"/>
              </a:ext>
              <a:ext uri="{C183D7F6-B498-43B3-948B-1728B52AA6E4}">
                <adec:decorative xmlns:adec="http://schemas.microsoft.com/office/drawing/2017/decorative" val="1"/>
              </a:ext>
            </a:extLst>
          </p:cNvPr>
          <p:cNvSpPr/>
          <p:nvPr userDrawn="1"/>
        </p:nvSpPr>
        <p:spPr>
          <a:xfrm flipH="1" flipV="1">
            <a:off x="794568" y="1656000"/>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6" name="長方形 6">
            <a:extLst>
              <a:ext uri="{FF2B5EF4-FFF2-40B4-BE49-F238E27FC236}">
                <a16:creationId xmlns:a16="http://schemas.microsoft.com/office/drawing/2014/main" id="{36D8447C-AA9F-491F-8EE4-A151146D11A9}"/>
              </a:ext>
              <a:ext uri="{C183D7F6-B498-43B3-948B-1728B52AA6E4}">
                <adec:decorative xmlns:adec="http://schemas.microsoft.com/office/drawing/2017/decorative" val="1"/>
              </a:ext>
            </a:extLst>
          </p:cNvPr>
          <p:cNvSpPr/>
          <p:nvPr userDrawn="1"/>
        </p:nvSpPr>
        <p:spPr>
          <a:xfrm>
            <a:off x="4608396" y="2344813"/>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7" name="長方形 6">
            <a:extLst>
              <a:ext uri="{FF2B5EF4-FFF2-40B4-BE49-F238E27FC236}">
                <a16:creationId xmlns:a16="http://schemas.microsoft.com/office/drawing/2014/main" id="{826B47AC-1601-4AA8-BEB3-930A9A37FC54}"/>
              </a:ext>
              <a:ext uri="{C183D7F6-B498-43B3-948B-1728B52AA6E4}">
                <adec:decorative xmlns:adec="http://schemas.microsoft.com/office/drawing/2017/decorative" val="1"/>
              </a:ext>
            </a:extLst>
          </p:cNvPr>
          <p:cNvSpPr/>
          <p:nvPr userDrawn="1"/>
        </p:nvSpPr>
        <p:spPr>
          <a:xfrm flipH="1" flipV="1">
            <a:off x="4608396" y="1656000"/>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8" name="長方形 6">
            <a:extLst>
              <a:ext uri="{FF2B5EF4-FFF2-40B4-BE49-F238E27FC236}">
                <a16:creationId xmlns:a16="http://schemas.microsoft.com/office/drawing/2014/main" id="{EFC9E01C-1D66-47F5-B8D1-BF6041620EE5}"/>
              </a:ext>
              <a:ext uri="{C183D7F6-B498-43B3-948B-1728B52AA6E4}">
                <adec:decorative xmlns:adec="http://schemas.microsoft.com/office/drawing/2017/decorative" val="1"/>
              </a:ext>
            </a:extLst>
          </p:cNvPr>
          <p:cNvSpPr/>
          <p:nvPr userDrawn="1"/>
        </p:nvSpPr>
        <p:spPr>
          <a:xfrm>
            <a:off x="8434225" y="2344813"/>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9" name="長方形 6">
            <a:extLst>
              <a:ext uri="{FF2B5EF4-FFF2-40B4-BE49-F238E27FC236}">
                <a16:creationId xmlns:a16="http://schemas.microsoft.com/office/drawing/2014/main" id="{9F5FC000-6DCF-4A02-B144-CC77E752DBA0}"/>
              </a:ext>
              <a:ext uri="{C183D7F6-B498-43B3-948B-1728B52AA6E4}">
                <adec:decorative xmlns:adec="http://schemas.microsoft.com/office/drawing/2017/decorative" val="1"/>
              </a:ext>
            </a:extLst>
          </p:cNvPr>
          <p:cNvSpPr/>
          <p:nvPr userDrawn="1"/>
        </p:nvSpPr>
        <p:spPr>
          <a:xfrm flipH="1" flipV="1">
            <a:off x="8434225" y="1656000"/>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pic>
        <p:nvPicPr>
          <p:cNvPr id="20" name="グラフィック 19" descr="右矢印">
            <a:extLst>
              <a:ext uri="{FF2B5EF4-FFF2-40B4-BE49-F238E27FC236}">
                <a16:creationId xmlns:a16="http://schemas.microsoft.com/office/drawing/2014/main" id="{74A090BA-639F-4C16-9838-60A32BE3A1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4081865" y="3932250"/>
            <a:ext cx="220441" cy="376363"/>
          </a:xfrm>
          <a:prstGeom prst="rect">
            <a:avLst/>
          </a:prstGeom>
        </p:spPr>
      </p:pic>
      <p:pic>
        <p:nvPicPr>
          <p:cNvPr id="21" name="グラフィック 20" descr="右矢印">
            <a:extLst>
              <a:ext uri="{FF2B5EF4-FFF2-40B4-BE49-F238E27FC236}">
                <a16:creationId xmlns:a16="http://schemas.microsoft.com/office/drawing/2014/main" id="{DF58D762-A719-4FC3-BF9E-7B858F0D91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7901693" y="3932250"/>
            <a:ext cx="220441" cy="376363"/>
          </a:xfrm>
          <a:prstGeom prst="rect">
            <a:avLst/>
          </a:prstGeom>
        </p:spPr>
      </p:pic>
    </p:spTree>
    <p:extLst>
      <p:ext uri="{BB962C8B-B14F-4D97-AF65-F5344CB8AC3E}">
        <p14:creationId xmlns:p14="http://schemas.microsoft.com/office/powerpoint/2010/main" val="1327349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5" name="テキスト プレースホルダー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0" y="1008000"/>
            <a:ext cx="11339513"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9" name="テキスト プレースホルダー 10">
            <a:extLst>
              <a:ext uri="{FF2B5EF4-FFF2-40B4-BE49-F238E27FC236}">
                <a16:creationId xmlns:a16="http://schemas.microsoft.com/office/drawing/2014/main" id="{7811C96E-0DEE-4C3C-914D-3D8E37D685D8}"/>
              </a:ext>
            </a:extLst>
          </p:cNvPr>
          <p:cNvSpPr>
            <a:spLocks noGrp="1"/>
          </p:cNvSpPr>
          <p:nvPr>
            <p:ph type="body" sz="quarter" idx="33" hasCustomPrompt="1"/>
          </p:nvPr>
        </p:nvSpPr>
        <p:spPr>
          <a:xfrm>
            <a:off x="316466" y="4173151"/>
            <a:ext cx="608493" cy="201776"/>
          </a:xfrm>
        </p:spPr>
        <p:txBody>
          <a:bodyPr rtlCol="0" anchor="ctr"/>
          <a:lstStyle>
            <a:lvl1pPr marL="0" indent="0" algn="ctr">
              <a:buNone/>
              <a:defRPr sz="1400" b="1">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年</a:t>
            </a:r>
          </a:p>
        </p:txBody>
      </p:sp>
      <p:sp>
        <p:nvSpPr>
          <p:cNvPr id="10" name="テキスト プレースホルダー 10">
            <a:extLst>
              <a:ext uri="{FF2B5EF4-FFF2-40B4-BE49-F238E27FC236}">
                <a16:creationId xmlns:a16="http://schemas.microsoft.com/office/drawing/2014/main" id="{401495E4-6A47-4169-8AF4-736F7CF55C37}"/>
              </a:ext>
            </a:extLst>
          </p:cNvPr>
          <p:cNvSpPr>
            <a:spLocks noGrp="1"/>
          </p:cNvSpPr>
          <p:nvPr>
            <p:ph type="body" sz="quarter" idx="34" hasCustomPrompt="1"/>
          </p:nvPr>
        </p:nvSpPr>
        <p:spPr>
          <a:xfrm>
            <a:off x="431799"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1" name="テキスト プレースホルダー 10">
            <a:extLst>
              <a:ext uri="{FF2B5EF4-FFF2-40B4-BE49-F238E27FC236}">
                <a16:creationId xmlns:a16="http://schemas.microsoft.com/office/drawing/2014/main" id="{4A350147-917D-4020-B9C3-CE41143A103A}"/>
              </a:ext>
            </a:extLst>
          </p:cNvPr>
          <p:cNvSpPr>
            <a:spLocks noGrp="1"/>
          </p:cNvSpPr>
          <p:nvPr>
            <p:ph type="body" sz="quarter" idx="35" hasCustomPrompt="1"/>
          </p:nvPr>
        </p:nvSpPr>
        <p:spPr>
          <a:xfrm>
            <a:off x="903816"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2" name="テキスト プレースホルダー 10">
            <a:extLst>
              <a:ext uri="{FF2B5EF4-FFF2-40B4-BE49-F238E27FC236}">
                <a16:creationId xmlns:a16="http://schemas.microsoft.com/office/drawing/2014/main" id="{595A6F9E-88A2-46C6-B4B4-642D65C42C1E}"/>
              </a:ext>
            </a:extLst>
          </p:cNvPr>
          <p:cNvSpPr>
            <a:spLocks noGrp="1"/>
          </p:cNvSpPr>
          <p:nvPr>
            <p:ph type="body" sz="quarter" idx="36" hasCustomPrompt="1"/>
          </p:nvPr>
        </p:nvSpPr>
        <p:spPr>
          <a:xfrm>
            <a:off x="1375833"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3" name="テキスト プレースホルダー 10">
            <a:extLst>
              <a:ext uri="{FF2B5EF4-FFF2-40B4-BE49-F238E27FC236}">
                <a16:creationId xmlns:a16="http://schemas.microsoft.com/office/drawing/2014/main" id="{11C0F1C3-D7E3-418A-8706-CD257C1F5B6A}"/>
              </a:ext>
            </a:extLst>
          </p:cNvPr>
          <p:cNvSpPr>
            <a:spLocks noGrp="1"/>
          </p:cNvSpPr>
          <p:nvPr>
            <p:ph type="body" sz="quarter" idx="37" hasCustomPrompt="1"/>
          </p:nvPr>
        </p:nvSpPr>
        <p:spPr>
          <a:xfrm>
            <a:off x="1847850"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4" name="テキスト プレースホルダー 10">
            <a:extLst>
              <a:ext uri="{FF2B5EF4-FFF2-40B4-BE49-F238E27FC236}">
                <a16:creationId xmlns:a16="http://schemas.microsoft.com/office/drawing/2014/main" id="{105D759B-EB6D-4560-B0B8-1F7EB7D1B841}"/>
              </a:ext>
            </a:extLst>
          </p:cNvPr>
          <p:cNvSpPr>
            <a:spLocks noGrp="1"/>
          </p:cNvSpPr>
          <p:nvPr>
            <p:ph type="body" sz="quarter" idx="38" hasCustomPrompt="1"/>
          </p:nvPr>
        </p:nvSpPr>
        <p:spPr>
          <a:xfrm>
            <a:off x="5980666" y="4173151"/>
            <a:ext cx="608493" cy="201776"/>
          </a:xfrm>
        </p:spPr>
        <p:txBody>
          <a:bodyPr rtlCol="0" anchor="ctr"/>
          <a:lstStyle>
            <a:lvl1pPr marL="0" indent="0" algn="ctr">
              <a:buNone/>
              <a:defRPr sz="1400" b="1">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年</a:t>
            </a:r>
          </a:p>
        </p:txBody>
      </p:sp>
      <p:sp>
        <p:nvSpPr>
          <p:cNvPr id="15" name="テキスト プレースホルダー 10">
            <a:extLst>
              <a:ext uri="{FF2B5EF4-FFF2-40B4-BE49-F238E27FC236}">
                <a16:creationId xmlns:a16="http://schemas.microsoft.com/office/drawing/2014/main" id="{8715823E-52F8-49ED-9EC8-E99ED0915BDD}"/>
              </a:ext>
            </a:extLst>
          </p:cNvPr>
          <p:cNvSpPr>
            <a:spLocks noGrp="1"/>
          </p:cNvSpPr>
          <p:nvPr>
            <p:ph type="body" sz="quarter" idx="39" hasCustomPrompt="1"/>
          </p:nvPr>
        </p:nvSpPr>
        <p:spPr>
          <a:xfrm>
            <a:off x="2319867"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6" name="テキスト プレースホルダー 10">
            <a:extLst>
              <a:ext uri="{FF2B5EF4-FFF2-40B4-BE49-F238E27FC236}">
                <a16:creationId xmlns:a16="http://schemas.microsoft.com/office/drawing/2014/main" id="{7DF700D5-2F9B-4B15-92CF-1052851D5E1B}"/>
              </a:ext>
            </a:extLst>
          </p:cNvPr>
          <p:cNvSpPr>
            <a:spLocks noGrp="1"/>
          </p:cNvSpPr>
          <p:nvPr>
            <p:ph type="body" sz="quarter" idx="40" hasCustomPrompt="1"/>
          </p:nvPr>
        </p:nvSpPr>
        <p:spPr>
          <a:xfrm>
            <a:off x="2791884"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7" name="テキスト プレースホルダー 10">
            <a:extLst>
              <a:ext uri="{FF2B5EF4-FFF2-40B4-BE49-F238E27FC236}">
                <a16:creationId xmlns:a16="http://schemas.microsoft.com/office/drawing/2014/main" id="{BB40768A-A2DB-44AA-89F5-071BCE4D9F91}"/>
              </a:ext>
            </a:extLst>
          </p:cNvPr>
          <p:cNvSpPr>
            <a:spLocks noGrp="1"/>
          </p:cNvSpPr>
          <p:nvPr>
            <p:ph type="body" sz="quarter" idx="41" hasCustomPrompt="1"/>
          </p:nvPr>
        </p:nvSpPr>
        <p:spPr>
          <a:xfrm>
            <a:off x="3263901"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8" name="テキスト プレースホルダー 10">
            <a:extLst>
              <a:ext uri="{FF2B5EF4-FFF2-40B4-BE49-F238E27FC236}">
                <a16:creationId xmlns:a16="http://schemas.microsoft.com/office/drawing/2014/main" id="{16D07EB6-011E-4F65-9F28-20CAB54640E8}"/>
              </a:ext>
            </a:extLst>
          </p:cNvPr>
          <p:cNvSpPr>
            <a:spLocks noGrp="1"/>
          </p:cNvSpPr>
          <p:nvPr>
            <p:ph type="body" sz="quarter" idx="42" hasCustomPrompt="1"/>
          </p:nvPr>
        </p:nvSpPr>
        <p:spPr>
          <a:xfrm>
            <a:off x="4679952"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19" name="テキスト プレースホルダー 10">
            <a:extLst>
              <a:ext uri="{FF2B5EF4-FFF2-40B4-BE49-F238E27FC236}">
                <a16:creationId xmlns:a16="http://schemas.microsoft.com/office/drawing/2014/main" id="{105B8381-43DD-41A0-A705-D1255AC449AE}"/>
              </a:ext>
            </a:extLst>
          </p:cNvPr>
          <p:cNvSpPr>
            <a:spLocks noGrp="1"/>
          </p:cNvSpPr>
          <p:nvPr>
            <p:ph type="body" sz="quarter" idx="43" hasCustomPrompt="1"/>
          </p:nvPr>
        </p:nvSpPr>
        <p:spPr>
          <a:xfrm>
            <a:off x="3735918"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0" name="テキスト プレースホルダー 10">
            <a:extLst>
              <a:ext uri="{FF2B5EF4-FFF2-40B4-BE49-F238E27FC236}">
                <a16:creationId xmlns:a16="http://schemas.microsoft.com/office/drawing/2014/main" id="{C178CB7C-93FB-40C1-9170-B99EF8EE9E8F}"/>
              </a:ext>
            </a:extLst>
          </p:cNvPr>
          <p:cNvSpPr>
            <a:spLocks noGrp="1"/>
          </p:cNvSpPr>
          <p:nvPr>
            <p:ph type="body" sz="quarter" idx="44" hasCustomPrompt="1"/>
          </p:nvPr>
        </p:nvSpPr>
        <p:spPr>
          <a:xfrm>
            <a:off x="4207935"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1" name="テキスト プレースホルダー 10">
            <a:extLst>
              <a:ext uri="{FF2B5EF4-FFF2-40B4-BE49-F238E27FC236}">
                <a16:creationId xmlns:a16="http://schemas.microsoft.com/office/drawing/2014/main" id="{A2B65EAF-1F60-417C-B138-F72EFEBF6D81}"/>
              </a:ext>
            </a:extLst>
          </p:cNvPr>
          <p:cNvSpPr>
            <a:spLocks noGrp="1"/>
          </p:cNvSpPr>
          <p:nvPr>
            <p:ph type="body" sz="quarter" idx="45" hasCustomPrompt="1"/>
          </p:nvPr>
        </p:nvSpPr>
        <p:spPr>
          <a:xfrm>
            <a:off x="5151969"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2" name="テキスト プレースホルダー 10">
            <a:extLst>
              <a:ext uri="{FF2B5EF4-FFF2-40B4-BE49-F238E27FC236}">
                <a16:creationId xmlns:a16="http://schemas.microsoft.com/office/drawing/2014/main" id="{76D120F4-A640-421C-B1F8-406158CFBC8E}"/>
              </a:ext>
            </a:extLst>
          </p:cNvPr>
          <p:cNvSpPr>
            <a:spLocks noGrp="1"/>
          </p:cNvSpPr>
          <p:nvPr>
            <p:ph type="body" sz="quarter" idx="46" hasCustomPrompt="1"/>
          </p:nvPr>
        </p:nvSpPr>
        <p:spPr>
          <a:xfrm>
            <a:off x="5623986"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3" name="テキスト プレースホルダー 10">
            <a:extLst>
              <a:ext uri="{FF2B5EF4-FFF2-40B4-BE49-F238E27FC236}">
                <a16:creationId xmlns:a16="http://schemas.microsoft.com/office/drawing/2014/main" id="{BBD14391-1DC8-4D56-951F-25C5BDB3921C}"/>
              </a:ext>
            </a:extLst>
          </p:cNvPr>
          <p:cNvSpPr>
            <a:spLocks noGrp="1"/>
          </p:cNvSpPr>
          <p:nvPr>
            <p:ph type="body" sz="quarter" idx="47" hasCustomPrompt="1"/>
          </p:nvPr>
        </p:nvSpPr>
        <p:spPr>
          <a:xfrm>
            <a:off x="6095999"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4" name="テキスト プレースホルダー 10">
            <a:extLst>
              <a:ext uri="{FF2B5EF4-FFF2-40B4-BE49-F238E27FC236}">
                <a16:creationId xmlns:a16="http://schemas.microsoft.com/office/drawing/2014/main" id="{93FC04C9-D1DE-47BA-8D50-6D762B72B8FC}"/>
              </a:ext>
            </a:extLst>
          </p:cNvPr>
          <p:cNvSpPr>
            <a:spLocks noGrp="1"/>
          </p:cNvSpPr>
          <p:nvPr>
            <p:ph type="body" sz="quarter" idx="48" hasCustomPrompt="1"/>
          </p:nvPr>
        </p:nvSpPr>
        <p:spPr>
          <a:xfrm>
            <a:off x="6568012"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5" name="テキスト プレースホルダー 10">
            <a:extLst>
              <a:ext uri="{FF2B5EF4-FFF2-40B4-BE49-F238E27FC236}">
                <a16:creationId xmlns:a16="http://schemas.microsoft.com/office/drawing/2014/main" id="{B8FB174F-BC80-4817-90C7-42F90C7978E5}"/>
              </a:ext>
            </a:extLst>
          </p:cNvPr>
          <p:cNvSpPr>
            <a:spLocks noGrp="1"/>
          </p:cNvSpPr>
          <p:nvPr>
            <p:ph type="body" sz="quarter" idx="49" hasCustomPrompt="1"/>
          </p:nvPr>
        </p:nvSpPr>
        <p:spPr>
          <a:xfrm>
            <a:off x="7040029"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6" name="テキスト プレースホルダー 10">
            <a:extLst>
              <a:ext uri="{FF2B5EF4-FFF2-40B4-BE49-F238E27FC236}">
                <a16:creationId xmlns:a16="http://schemas.microsoft.com/office/drawing/2014/main" id="{E896FB65-5B08-4993-8523-822688BB2A9B}"/>
              </a:ext>
            </a:extLst>
          </p:cNvPr>
          <p:cNvSpPr>
            <a:spLocks noGrp="1"/>
          </p:cNvSpPr>
          <p:nvPr>
            <p:ph type="body" sz="quarter" idx="50" hasCustomPrompt="1"/>
          </p:nvPr>
        </p:nvSpPr>
        <p:spPr>
          <a:xfrm>
            <a:off x="7512046"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7" name="テキスト プレースホルダー 10">
            <a:extLst>
              <a:ext uri="{FF2B5EF4-FFF2-40B4-BE49-F238E27FC236}">
                <a16:creationId xmlns:a16="http://schemas.microsoft.com/office/drawing/2014/main" id="{DBAF247D-367F-4524-9E85-4B66631D5309}"/>
              </a:ext>
            </a:extLst>
          </p:cNvPr>
          <p:cNvSpPr>
            <a:spLocks noGrp="1"/>
          </p:cNvSpPr>
          <p:nvPr>
            <p:ph type="body" sz="quarter" idx="51" hasCustomPrompt="1"/>
          </p:nvPr>
        </p:nvSpPr>
        <p:spPr>
          <a:xfrm>
            <a:off x="7984063"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8" name="テキスト プレースホルダー 10">
            <a:extLst>
              <a:ext uri="{FF2B5EF4-FFF2-40B4-BE49-F238E27FC236}">
                <a16:creationId xmlns:a16="http://schemas.microsoft.com/office/drawing/2014/main" id="{4F9BFDEC-4D89-4C8E-A3D9-A6DF0297F780}"/>
              </a:ext>
            </a:extLst>
          </p:cNvPr>
          <p:cNvSpPr>
            <a:spLocks noGrp="1"/>
          </p:cNvSpPr>
          <p:nvPr>
            <p:ph type="body" sz="quarter" idx="52" hasCustomPrompt="1"/>
          </p:nvPr>
        </p:nvSpPr>
        <p:spPr>
          <a:xfrm>
            <a:off x="8456080"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29" name="テキスト プレースホルダー 10">
            <a:extLst>
              <a:ext uri="{FF2B5EF4-FFF2-40B4-BE49-F238E27FC236}">
                <a16:creationId xmlns:a16="http://schemas.microsoft.com/office/drawing/2014/main" id="{9C08EC58-18EC-4890-94D6-2422A6BBA8D5}"/>
              </a:ext>
            </a:extLst>
          </p:cNvPr>
          <p:cNvSpPr>
            <a:spLocks noGrp="1"/>
          </p:cNvSpPr>
          <p:nvPr>
            <p:ph type="body" sz="quarter" idx="53" hasCustomPrompt="1"/>
          </p:nvPr>
        </p:nvSpPr>
        <p:spPr>
          <a:xfrm>
            <a:off x="8928097"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30" name="テキスト プレースホルダー 10">
            <a:extLst>
              <a:ext uri="{FF2B5EF4-FFF2-40B4-BE49-F238E27FC236}">
                <a16:creationId xmlns:a16="http://schemas.microsoft.com/office/drawing/2014/main" id="{D360A36A-7282-4045-B0DF-503E6A97BA47}"/>
              </a:ext>
            </a:extLst>
          </p:cNvPr>
          <p:cNvSpPr>
            <a:spLocks noGrp="1"/>
          </p:cNvSpPr>
          <p:nvPr>
            <p:ph type="body" sz="quarter" idx="54" hasCustomPrompt="1"/>
          </p:nvPr>
        </p:nvSpPr>
        <p:spPr>
          <a:xfrm>
            <a:off x="10344148"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31" name="テキスト プレースホルダー 10">
            <a:extLst>
              <a:ext uri="{FF2B5EF4-FFF2-40B4-BE49-F238E27FC236}">
                <a16:creationId xmlns:a16="http://schemas.microsoft.com/office/drawing/2014/main" id="{5F5960EF-7F51-41A0-9E73-D2F727AB3F0D}"/>
              </a:ext>
            </a:extLst>
          </p:cNvPr>
          <p:cNvSpPr>
            <a:spLocks noGrp="1"/>
          </p:cNvSpPr>
          <p:nvPr>
            <p:ph type="body" sz="quarter" idx="55" hasCustomPrompt="1"/>
          </p:nvPr>
        </p:nvSpPr>
        <p:spPr>
          <a:xfrm>
            <a:off x="9400114"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32" name="テキスト プレースホルダー 10">
            <a:extLst>
              <a:ext uri="{FF2B5EF4-FFF2-40B4-BE49-F238E27FC236}">
                <a16:creationId xmlns:a16="http://schemas.microsoft.com/office/drawing/2014/main" id="{9F81D711-9D82-42A4-8AB2-12D1F4490AAD}"/>
              </a:ext>
            </a:extLst>
          </p:cNvPr>
          <p:cNvSpPr>
            <a:spLocks noGrp="1"/>
          </p:cNvSpPr>
          <p:nvPr>
            <p:ph type="body" sz="quarter" idx="56" hasCustomPrompt="1"/>
          </p:nvPr>
        </p:nvSpPr>
        <p:spPr>
          <a:xfrm>
            <a:off x="9872131"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33" name="テキスト プレースホルダー 10">
            <a:extLst>
              <a:ext uri="{FF2B5EF4-FFF2-40B4-BE49-F238E27FC236}">
                <a16:creationId xmlns:a16="http://schemas.microsoft.com/office/drawing/2014/main" id="{0A2E5DCC-5FCD-4396-9980-17ECD06BB370}"/>
              </a:ext>
            </a:extLst>
          </p:cNvPr>
          <p:cNvSpPr>
            <a:spLocks noGrp="1"/>
          </p:cNvSpPr>
          <p:nvPr>
            <p:ph type="body" sz="quarter" idx="57" hasCustomPrompt="1"/>
          </p:nvPr>
        </p:nvSpPr>
        <p:spPr>
          <a:xfrm>
            <a:off x="10816165"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34" name="テキスト プレースホルダー 10">
            <a:extLst>
              <a:ext uri="{FF2B5EF4-FFF2-40B4-BE49-F238E27FC236}">
                <a16:creationId xmlns:a16="http://schemas.microsoft.com/office/drawing/2014/main" id="{A3860367-6AF8-4009-AE8B-33DEE49D1773}"/>
              </a:ext>
            </a:extLst>
          </p:cNvPr>
          <p:cNvSpPr>
            <a:spLocks noGrp="1"/>
          </p:cNvSpPr>
          <p:nvPr>
            <p:ph type="body" sz="quarter" idx="58" hasCustomPrompt="1"/>
          </p:nvPr>
        </p:nvSpPr>
        <p:spPr>
          <a:xfrm>
            <a:off x="11288182" y="3724159"/>
            <a:ext cx="377825" cy="201776"/>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dirty="0"/>
              <a:t>MM</a:t>
            </a:r>
            <a:endParaRPr lang="ja-JP" altLang="en-US" noProof="0" dirty="0"/>
          </a:p>
        </p:txBody>
      </p:sp>
      <p:sp>
        <p:nvSpPr>
          <p:cNvPr id="35" name="テキスト プレースホルダー 3">
            <a:extLst>
              <a:ext uri="{FF2B5EF4-FFF2-40B4-BE49-F238E27FC236}">
                <a16:creationId xmlns:a16="http://schemas.microsoft.com/office/drawing/2014/main" id="{EC5BA522-ACA2-41E7-8167-4CAD19A343D4}"/>
              </a:ext>
            </a:extLst>
          </p:cNvPr>
          <p:cNvSpPr>
            <a:spLocks noGrp="1"/>
          </p:cNvSpPr>
          <p:nvPr>
            <p:ph type="body" sz="quarter" idx="59" hasCustomPrompt="1"/>
          </p:nvPr>
        </p:nvSpPr>
        <p:spPr>
          <a:xfrm>
            <a:off x="5360988" y="2190750"/>
            <a:ext cx="1793875" cy="561975"/>
          </a:xfrm>
          <a:solidFill>
            <a:schemeClr val="bg1">
              <a:lumMod val="95000"/>
            </a:schemeClr>
          </a:solidFill>
          <a:ln>
            <a:noFill/>
          </a:ln>
        </p:spPr>
        <p:txBody>
          <a:bodyPr tIns="36000" rtlCol="0" anchor="t"/>
          <a:lstStyle>
            <a:lvl1pPr marL="0" indent="0" algn="ctr">
              <a:buNone/>
              <a:defRPr sz="16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アイテムのタイトル</a:t>
            </a:r>
          </a:p>
        </p:txBody>
      </p:sp>
      <p:sp>
        <p:nvSpPr>
          <p:cNvPr id="36" name="テキスト プレースホルダー 36">
            <a:extLst>
              <a:ext uri="{FF2B5EF4-FFF2-40B4-BE49-F238E27FC236}">
                <a16:creationId xmlns:a16="http://schemas.microsoft.com/office/drawing/2014/main" id="{3FE4D07D-18EE-4015-BE1A-670EF5502FD5}"/>
              </a:ext>
            </a:extLst>
          </p:cNvPr>
          <p:cNvSpPr>
            <a:spLocks noGrp="1"/>
          </p:cNvSpPr>
          <p:nvPr>
            <p:ph type="body" sz="quarter" idx="60" hasCustomPrompt="1"/>
          </p:nvPr>
        </p:nvSpPr>
        <p:spPr>
          <a:xfrm>
            <a:off x="5412717" y="2505005"/>
            <a:ext cx="1690417" cy="224670"/>
          </a:xfrm>
        </p:spPr>
        <p:txBody>
          <a:bodyPr rtlCol="0"/>
          <a:lstStyle>
            <a:lvl1pPr marL="0" indent="0" algn="ctr">
              <a:buNone/>
              <a:defRPr sz="12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月、年</a:t>
            </a:r>
          </a:p>
        </p:txBody>
      </p:sp>
      <p:sp>
        <p:nvSpPr>
          <p:cNvPr id="37" name="矢印:右 36">
            <a:extLst>
              <a:ext uri="{FF2B5EF4-FFF2-40B4-BE49-F238E27FC236}">
                <a16:creationId xmlns:a16="http://schemas.microsoft.com/office/drawing/2014/main" id="{A21A7A3E-FAE9-412E-9085-C5396DD58558}"/>
              </a:ext>
            </a:extLst>
          </p:cNvPr>
          <p:cNvSpPr/>
          <p:nvPr userDrawn="1"/>
        </p:nvSpPr>
        <p:spPr>
          <a:xfrm>
            <a:off x="388279" y="4008086"/>
            <a:ext cx="11415443" cy="97190"/>
          </a:xfrm>
          <a:prstGeom prst="rightArrow">
            <a:avLst>
              <a:gd name="adj1" fmla="val 100000"/>
              <a:gd name="adj2" fmla="val 859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solidFill>
                <a:schemeClr val="tx1">
                  <a:lumMod val="75000"/>
                  <a:lumOff val="2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0108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5" name="テキスト プレースホルダー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0" y="1008000"/>
            <a:ext cx="11339513"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8" name="図プレースホルダー 4">
            <a:extLst>
              <a:ext uri="{FF2B5EF4-FFF2-40B4-BE49-F238E27FC236}">
                <a16:creationId xmlns:a16="http://schemas.microsoft.com/office/drawing/2014/main" id="{85FDB45C-8129-42FD-85BB-977F66FEA7E3}"/>
              </a:ext>
            </a:extLst>
          </p:cNvPr>
          <p:cNvSpPr>
            <a:spLocks noGrp="1"/>
          </p:cNvSpPr>
          <p:nvPr>
            <p:ph type="pic" sz="quarter" idx="12" hasCustomPrompt="1"/>
          </p:nvPr>
        </p:nvSpPr>
        <p:spPr>
          <a:xfrm>
            <a:off x="512915" y="2319681"/>
            <a:ext cx="1352367" cy="1352367"/>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dirty="0"/>
              <a:t>ここにイメージを挿入またはドラッグ アンド ドロップする</a:t>
            </a:r>
          </a:p>
        </p:txBody>
      </p:sp>
      <p:sp>
        <p:nvSpPr>
          <p:cNvPr id="9" name="テキスト プレースホルダー 8">
            <a:extLst>
              <a:ext uri="{FF2B5EF4-FFF2-40B4-BE49-F238E27FC236}">
                <a16:creationId xmlns:a16="http://schemas.microsoft.com/office/drawing/2014/main" id="{65BC675B-B0CF-41E3-9A61-5C9C8185863E}"/>
              </a:ext>
            </a:extLst>
          </p:cNvPr>
          <p:cNvSpPr>
            <a:spLocks noGrp="1"/>
          </p:cNvSpPr>
          <p:nvPr>
            <p:ph type="body" sz="quarter" idx="13" hasCustomPrompt="1"/>
          </p:nvPr>
        </p:nvSpPr>
        <p:spPr>
          <a:xfrm>
            <a:off x="2055970" y="2319681"/>
            <a:ext cx="1703313" cy="701538"/>
          </a:xfrm>
        </p:spPr>
        <p:txBody>
          <a:bodyPr rtlCol="0" anchor="t"/>
          <a:lstStyle>
            <a:lvl1pPr marL="0" indent="0" algn="l">
              <a:buFont typeface="Arial" panose="020B0604020202020204" pitchFamily="34" charset="0"/>
              <a:buNone/>
              <a:defRPr sz="2400">
                <a:latin typeface="Meiryo UI" panose="020B0604030504040204" pitchFamily="50" charset="-128"/>
                <a:ea typeface="Meiryo UI" panose="020B0604030504040204" pitchFamily="50" charset="-128"/>
              </a:defRPr>
            </a:lvl1pPr>
          </a:lstStyle>
          <a:p>
            <a:pPr lvl="0" rtl="0"/>
            <a:r>
              <a:rPr lang="ja-JP" altLang="en-US" noProof="0" dirty="0"/>
              <a:t>名前</a:t>
            </a:r>
          </a:p>
        </p:txBody>
      </p:sp>
      <p:sp>
        <p:nvSpPr>
          <p:cNvPr id="10" name="テキスト プレースホルダー 10">
            <a:extLst>
              <a:ext uri="{FF2B5EF4-FFF2-40B4-BE49-F238E27FC236}">
                <a16:creationId xmlns:a16="http://schemas.microsoft.com/office/drawing/2014/main" id="{B199D9B2-D8DF-4F6F-9076-9976C85EA493}"/>
              </a:ext>
            </a:extLst>
          </p:cNvPr>
          <p:cNvSpPr>
            <a:spLocks noGrp="1"/>
          </p:cNvSpPr>
          <p:nvPr>
            <p:ph type="body" sz="quarter" idx="14" hasCustomPrompt="1"/>
          </p:nvPr>
        </p:nvSpPr>
        <p:spPr>
          <a:xfrm>
            <a:off x="512915" y="3800064"/>
            <a:ext cx="3246368" cy="1800000"/>
          </a:xfrm>
        </p:spPr>
        <p:txBody>
          <a:bodyPr rtlCol="0"/>
          <a:lstStyle>
            <a:lvl1pPr marL="0" indent="0" algn="l">
              <a:buNone/>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pPr lvl="0" rtl="0"/>
            <a:r>
              <a:rPr lang="ja-JP" altLang="en-US" noProof="0" dirty="0"/>
              <a:t>簡単な略歴</a:t>
            </a:r>
          </a:p>
        </p:txBody>
      </p:sp>
      <p:sp>
        <p:nvSpPr>
          <p:cNvPr id="11" name="テキスト プレースホルダー 8">
            <a:extLst>
              <a:ext uri="{FF2B5EF4-FFF2-40B4-BE49-F238E27FC236}">
                <a16:creationId xmlns:a16="http://schemas.microsoft.com/office/drawing/2014/main" id="{F83D3F97-C129-418E-B4E5-27919687902F}"/>
              </a:ext>
            </a:extLst>
          </p:cNvPr>
          <p:cNvSpPr>
            <a:spLocks noGrp="1"/>
          </p:cNvSpPr>
          <p:nvPr>
            <p:ph type="body" sz="quarter" idx="33" hasCustomPrompt="1"/>
          </p:nvPr>
        </p:nvSpPr>
        <p:spPr>
          <a:xfrm>
            <a:off x="2055970" y="3055171"/>
            <a:ext cx="1703313" cy="245885"/>
          </a:xfrm>
        </p:spPr>
        <p:txBody>
          <a:bodyPr rtlCol="0"/>
          <a:lstStyle>
            <a:lvl1pPr marL="0" indent="0" algn="l">
              <a:buFont typeface="Arial" panose="020B0604020202020204" pitchFamily="34" charset="0"/>
              <a:buNone/>
              <a:defRPr sz="1400">
                <a:solidFill>
                  <a:schemeClr val="bg1">
                    <a:lumMod val="50000"/>
                  </a:schemeClr>
                </a:solidFill>
                <a:latin typeface="Meiryo UI" panose="020B0604030504040204" pitchFamily="50" charset="-128"/>
                <a:ea typeface="Meiryo UI" panose="020B0604030504040204" pitchFamily="50" charset="-128"/>
              </a:defRPr>
            </a:lvl1pPr>
          </a:lstStyle>
          <a:p>
            <a:pPr lvl="0" rtl="0"/>
            <a:r>
              <a:rPr lang="ja-JP" altLang="en-US" noProof="0" dirty="0"/>
              <a:t>タイトル</a:t>
            </a:r>
          </a:p>
        </p:txBody>
      </p:sp>
      <p:sp>
        <p:nvSpPr>
          <p:cNvPr id="12" name="図プレースホルダー 4">
            <a:extLst>
              <a:ext uri="{FF2B5EF4-FFF2-40B4-BE49-F238E27FC236}">
                <a16:creationId xmlns:a16="http://schemas.microsoft.com/office/drawing/2014/main" id="{559091DF-E0B7-4867-B43C-3B02311C64A1}"/>
              </a:ext>
            </a:extLst>
          </p:cNvPr>
          <p:cNvSpPr>
            <a:spLocks noGrp="1"/>
          </p:cNvSpPr>
          <p:nvPr>
            <p:ph type="pic" sz="quarter" idx="34" hasCustomPrompt="1"/>
          </p:nvPr>
        </p:nvSpPr>
        <p:spPr>
          <a:xfrm>
            <a:off x="4523213" y="2319681"/>
            <a:ext cx="1352367" cy="1352367"/>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dirty="0"/>
              <a:t>ここにイメージを挿入またはドラッグ アンド ドロップする</a:t>
            </a:r>
          </a:p>
        </p:txBody>
      </p:sp>
      <p:sp>
        <p:nvSpPr>
          <p:cNvPr id="13" name="テキスト プレースホルダー 8">
            <a:extLst>
              <a:ext uri="{FF2B5EF4-FFF2-40B4-BE49-F238E27FC236}">
                <a16:creationId xmlns:a16="http://schemas.microsoft.com/office/drawing/2014/main" id="{B89D4389-4870-4BAE-B233-955685FCBC65}"/>
              </a:ext>
            </a:extLst>
          </p:cNvPr>
          <p:cNvSpPr>
            <a:spLocks noGrp="1"/>
          </p:cNvSpPr>
          <p:nvPr>
            <p:ph type="body" sz="quarter" idx="35" hasCustomPrompt="1"/>
          </p:nvPr>
        </p:nvSpPr>
        <p:spPr>
          <a:xfrm>
            <a:off x="6061985" y="2319681"/>
            <a:ext cx="1703313" cy="701538"/>
          </a:xfrm>
        </p:spPr>
        <p:txBody>
          <a:bodyPr rtlCol="0" anchor="t"/>
          <a:lstStyle>
            <a:lvl1pPr marL="0" indent="0" algn="l">
              <a:buFont typeface="Arial" panose="020B0604020202020204" pitchFamily="34" charset="0"/>
              <a:buNone/>
              <a:defRPr sz="2400">
                <a:latin typeface="Meiryo UI" panose="020B0604030504040204" pitchFamily="50" charset="-128"/>
                <a:ea typeface="Meiryo UI" panose="020B0604030504040204" pitchFamily="50" charset="-128"/>
              </a:defRPr>
            </a:lvl1pPr>
          </a:lstStyle>
          <a:p>
            <a:pPr lvl="0" rtl="0"/>
            <a:r>
              <a:rPr lang="ja-JP" altLang="en-US" noProof="0" dirty="0"/>
              <a:t>名前</a:t>
            </a:r>
          </a:p>
        </p:txBody>
      </p:sp>
      <p:sp>
        <p:nvSpPr>
          <p:cNvPr id="14" name="テキスト プレースホルダー 10">
            <a:extLst>
              <a:ext uri="{FF2B5EF4-FFF2-40B4-BE49-F238E27FC236}">
                <a16:creationId xmlns:a16="http://schemas.microsoft.com/office/drawing/2014/main" id="{27F961F7-987F-4B95-AC48-08F4331BE905}"/>
              </a:ext>
            </a:extLst>
          </p:cNvPr>
          <p:cNvSpPr>
            <a:spLocks noGrp="1"/>
          </p:cNvSpPr>
          <p:nvPr>
            <p:ph type="body" sz="quarter" idx="36" hasCustomPrompt="1"/>
          </p:nvPr>
        </p:nvSpPr>
        <p:spPr>
          <a:xfrm>
            <a:off x="4518930" y="3800064"/>
            <a:ext cx="3246368" cy="1800000"/>
          </a:xfrm>
        </p:spPr>
        <p:txBody>
          <a:bodyPr rtlCol="0"/>
          <a:lstStyle>
            <a:lvl1pPr marL="0" indent="0" algn="l">
              <a:buNone/>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pPr lvl="0" rtl="0"/>
            <a:r>
              <a:rPr lang="ja-JP" altLang="en-US" noProof="0" dirty="0"/>
              <a:t>簡単な略歴</a:t>
            </a:r>
          </a:p>
        </p:txBody>
      </p:sp>
      <p:sp>
        <p:nvSpPr>
          <p:cNvPr id="15" name="テキスト プレースホルダー 8">
            <a:extLst>
              <a:ext uri="{FF2B5EF4-FFF2-40B4-BE49-F238E27FC236}">
                <a16:creationId xmlns:a16="http://schemas.microsoft.com/office/drawing/2014/main" id="{586A8311-6FEF-4231-B5DD-80FA52F5272F}"/>
              </a:ext>
            </a:extLst>
          </p:cNvPr>
          <p:cNvSpPr>
            <a:spLocks noGrp="1"/>
          </p:cNvSpPr>
          <p:nvPr>
            <p:ph type="body" sz="quarter" idx="37" hasCustomPrompt="1"/>
          </p:nvPr>
        </p:nvSpPr>
        <p:spPr>
          <a:xfrm>
            <a:off x="6061985" y="3055171"/>
            <a:ext cx="1703313" cy="245885"/>
          </a:xfrm>
        </p:spPr>
        <p:txBody>
          <a:bodyPr rtlCol="0"/>
          <a:lstStyle>
            <a:lvl1pPr marL="0" indent="0" algn="l">
              <a:buFont typeface="Arial" panose="020B0604020202020204" pitchFamily="34" charset="0"/>
              <a:buNone/>
              <a:defRPr sz="1400">
                <a:solidFill>
                  <a:schemeClr val="bg1">
                    <a:lumMod val="50000"/>
                  </a:schemeClr>
                </a:solidFill>
                <a:latin typeface="Meiryo UI" panose="020B0604030504040204" pitchFamily="50" charset="-128"/>
                <a:ea typeface="Meiryo UI" panose="020B0604030504040204" pitchFamily="50" charset="-128"/>
              </a:defRPr>
            </a:lvl1pPr>
          </a:lstStyle>
          <a:p>
            <a:pPr lvl="0" rtl="0"/>
            <a:r>
              <a:rPr lang="ja-JP" altLang="en-US" noProof="0" dirty="0"/>
              <a:t>タイトル</a:t>
            </a:r>
          </a:p>
        </p:txBody>
      </p:sp>
      <p:sp>
        <p:nvSpPr>
          <p:cNvPr id="16" name="図プレースホルダー 4">
            <a:extLst>
              <a:ext uri="{FF2B5EF4-FFF2-40B4-BE49-F238E27FC236}">
                <a16:creationId xmlns:a16="http://schemas.microsoft.com/office/drawing/2014/main" id="{A6A8345C-014C-4AD2-8529-29D0E8EECAB5}"/>
              </a:ext>
            </a:extLst>
          </p:cNvPr>
          <p:cNvSpPr>
            <a:spLocks noGrp="1"/>
          </p:cNvSpPr>
          <p:nvPr>
            <p:ph type="pic" sz="quarter" idx="38" hasCustomPrompt="1"/>
          </p:nvPr>
        </p:nvSpPr>
        <p:spPr>
          <a:xfrm>
            <a:off x="8533512" y="2319681"/>
            <a:ext cx="1352367" cy="1352367"/>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dirty="0"/>
              <a:t>ここにイメージを挿入またはドラッグ アンド ドロップする</a:t>
            </a:r>
          </a:p>
        </p:txBody>
      </p:sp>
      <p:sp>
        <p:nvSpPr>
          <p:cNvPr id="17" name="テキスト プレースホルダー 8">
            <a:extLst>
              <a:ext uri="{FF2B5EF4-FFF2-40B4-BE49-F238E27FC236}">
                <a16:creationId xmlns:a16="http://schemas.microsoft.com/office/drawing/2014/main" id="{4C771BB0-7999-4A45-A6BB-56C98E978E83}"/>
              </a:ext>
            </a:extLst>
          </p:cNvPr>
          <p:cNvSpPr>
            <a:spLocks noGrp="1"/>
          </p:cNvSpPr>
          <p:nvPr>
            <p:ph type="body" sz="quarter" idx="39" hasCustomPrompt="1"/>
          </p:nvPr>
        </p:nvSpPr>
        <p:spPr>
          <a:xfrm>
            <a:off x="10068000" y="2319681"/>
            <a:ext cx="1703313" cy="701538"/>
          </a:xfrm>
        </p:spPr>
        <p:txBody>
          <a:bodyPr rtlCol="0" anchor="t"/>
          <a:lstStyle>
            <a:lvl1pPr marL="0" indent="0" algn="l">
              <a:buFont typeface="Arial" panose="020B0604020202020204" pitchFamily="34" charset="0"/>
              <a:buNone/>
              <a:defRPr sz="2400">
                <a:latin typeface="Meiryo UI" panose="020B0604030504040204" pitchFamily="50" charset="-128"/>
                <a:ea typeface="Meiryo UI" panose="020B0604030504040204" pitchFamily="50" charset="-128"/>
              </a:defRPr>
            </a:lvl1pPr>
          </a:lstStyle>
          <a:p>
            <a:pPr lvl="0" rtl="0"/>
            <a:r>
              <a:rPr lang="ja-JP" altLang="en-US" noProof="0" dirty="0"/>
              <a:t>名前</a:t>
            </a:r>
          </a:p>
        </p:txBody>
      </p:sp>
      <p:sp>
        <p:nvSpPr>
          <p:cNvPr id="18" name="テキスト プレースホルダー 10">
            <a:extLst>
              <a:ext uri="{FF2B5EF4-FFF2-40B4-BE49-F238E27FC236}">
                <a16:creationId xmlns:a16="http://schemas.microsoft.com/office/drawing/2014/main" id="{9FC27C2C-A218-4626-9D04-ECC36D852E8F}"/>
              </a:ext>
            </a:extLst>
          </p:cNvPr>
          <p:cNvSpPr>
            <a:spLocks noGrp="1"/>
          </p:cNvSpPr>
          <p:nvPr>
            <p:ph type="body" sz="quarter" idx="40" hasCustomPrompt="1"/>
          </p:nvPr>
        </p:nvSpPr>
        <p:spPr>
          <a:xfrm>
            <a:off x="8524945" y="3800064"/>
            <a:ext cx="3246368" cy="1800000"/>
          </a:xfrm>
        </p:spPr>
        <p:txBody>
          <a:bodyPr rtlCol="0"/>
          <a:lstStyle>
            <a:lvl1pPr marL="0" indent="0" algn="l">
              <a:buNone/>
              <a:defRPr sz="1400">
                <a:solidFill>
                  <a:schemeClr val="tx1">
                    <a:lumMod val="50000"/>
                    <a:lumOff val="50000"/>
                  </a:schemeClr>
                </a:solidFill>
                <a:latin typeface="Meiryo UI" panose="020B0604030504040204" pitchFamily="50" charset="-128"/>
                <a:ea typeface="Meiryo UI" panose="020B0604030504040204" pitchFamily="50" charset="-128"/>
              </a:defRPr>
            </a:lvl1pPr>
          </a:lstStyle>
          <a:p>
            <a:pPr lvl="0" rtl="0"/>
            <a:r>
              <a:rPr lang="ja-JP" altLang="en-US" noProof="0" dirty="0"/>
              <a:t>簡単な略歴</a:t>
            </a:r>
          </a:p>
        </p:txBody>
      </p:sp>
      <p:sp>
        <p:nvSpPr>
          <p:cNvPr id="19" name="テキスト プレースホルダー 8">
            <a:extLst>
              <a:ext uri="{FF2B5EF4-FFF2-40B4-BE49-F238E27FC236}">
                <a16:creationId xmlns:a16="http://schemas.microsoft.com/office/drawing/2014/main" id="{15F0F321-195A-45FE-9F4E-2DE6EFF480E8}"/>
              </a:ext>
            </a:extLst>
          </p:cNvPr>
          <p:cNvSpPr>
            <a:spLocks noGrp="1"/>
          </p:cNvSpPr>
          <p:nvPr>
            <p:ph type="body" sz="quarter" idx="41" hasCustomPrompt="1"/>
          </p:nvPr>
        </p:nvSpPr>
        <p:spPr>
          <a:xfrm>
            <a:off x="10068000" y="3055171"/>
            <a:ext cx="1703313" cy="245885"/>
          </a:xfrm>
        </p:spPr>
        <p:txBody>
          <a:bodyPr rtlCol="0"/>
          <a:lstStyle>
            <a:lvl1pPr marL="0" indent="0" algn="l">
              <a:buFont typeface="Arial" panose="020B0604020202020204" pitchFamily="34" charset="0"/>
              <a:buNone/>
              <a:defRPr sz="1400">
                <a:solidFill>
                  <a:schemeClr val="bg1">
                    <a:lumMod val="50000"/>
                  </a:schemeClr>
                </a:solidFill>
                <a:latin typeface="Meiryo UI" panose="020B0604030504040204" pitchFamily="50" charset="-128"/>
                <a:ea typeface="Meiryo UI" panose="020B0604030504040204" pitchFamily="50" charset="-128"/>
              </a:defRPr>
            </a:lvl1pPr>
          </a:lstStyle>
          <a:p>
            <a:pPr lvl="0" rtl="0"/>
            <a:r>
              <a:rPr lang="ja-JP" altLang="en-US" noProof="0" dirty="0"/>
              <a:t>タイトル</a:t>
            </a:r>
          </a:p>
        </p:txBody>
      </p:sp>
      <p:sp>
        <p:nvSpPr>
          <p:cNvPr id="20" name="長方形 6">
            <a:extLst>
              <a:ext uri="{FF2B5EF4-FFF2-40B4-BE49-F238E27FC236}">
                <a16:creationId xmlns:a16="http://schemas.microsoft.com/office/drawing/2014/main" id="{A31AFB6F-80F0-4E69-8E48-7431E389859C}"/>
              </a:ext>
              <a:ext uri="{C183D7F6-B498-43B3-948B-1728B52AA6E4}">
                <adec:decorative xmlns:adec="http://schemas.microsoft.com/office/drawing/2017/decorative" val="1"/>
              </a:ext>
            </a:extLst>
          </p:cNvPr>
          <p:cNvSpPr/>
          <p:nvPr userDrawn="1"/>
        </p:nvSpPr>
        <p:spPr>
          <a:xfrm>
            <a:off x="2055970" y="3514426"/>
            <a:ext cx="1703313"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1" name="長方形 6">
            <a:extLst>
              <a:ext uri="{FF2B5EF4-FFF2-40B4-BE49-F238E27FC236}">
                <a16:creationId xmlns:a16="http://schemas.microsoft.com/office/drawing/2014/main" id="{115CE1DD-8B35-4422-9BB1-DB18FB6B5955}"/>
              </a:ext>
              <a:ext uri="{C183D7F6-B498-43B3-948B-1728B52AA6E4}">
                <adec:decorative xmlns:adec="http://schemas.microsoft.com/office/drawing/2017/decorative" val="1"/>
              </a:ext>
            </a:extLst>
          </p:cNvPr>
          <p:cNvSpPr/>
          <p:nvPr userDrawn="1"/>
        </p:nvSpPr>
        <p:spPr>
          <a:xfrm>
            <a:off x="6061985" y="3514426"/>
            <a:ext cx="1703313"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2" name="長方形 6">
            <a:extLst>
              <a:ext uri="{FF2B5EF4-FFF2-40B4-BE49-F238E27FC236}">
                <a16:creationId xmlns:a16="http://schemas.microsoft.com/office/drawing/2014/main" id="{C174B088-E2BB-4A47-A4CE-403CAE0149F8}"/>
              </a:ext>
              <a:ext uri="{C183D7F6-B498-43B3-948B-1728B52AA6E4}">
                <adec:decorative xmlns:adec="http://schemas.microsoft.com/office/drawing/2017/decorative" val="1"/>
              </a:ext>
            </a:extLst>
          </p:cNvPr>
          <p:cNvSpPr/>
          <p:nvPr userDrawn="1"/>
        </p:nvSpPr>
        <p:spPr>
          <a:xfrm>
            <a:off x="10067999" y="3514426"/>
            <a:ext cx="1703313"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38642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5" name="テキスト プレースホルダー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8" name="テキスト プレースホルダー 8">
            <a:extLst>
              <a:ext uri="{FF2B5EF4-FFF2-40B4-BE49-F238E27FC236}">
                <a16:creationId xmlns:a16="http://schemas.microsoft.com/office/drawing/2014/main" id="{6B292F32-22A3-4DBC-93C9-F66C5F87D4EE}"/>
              </a:ext>
            </a:extLst>
          </p:cNvPr>
          <p:cNvSpPr>
            <a:spLocks noGrp="1"/>
          </p:cNvSpPr>
          <p:nvPr>
            <p:ph type="body" sz="quarter" idx="17" hasCustomPrompt="1"/>
          </p:nvPr>
        </p:nvSpPr>
        <p:spPr>
          <a:xfrm>
            <a:off x="431800" y="4113808"/>
            <a:ext cx="1620000" cy="631554"/>
          </a:xfrm>
        </p:spPr>
        <p:txBody>
          <a:bodyPr rtlCol="0"/>
          <a:lstStyle>
            <a:lvl1pPr marL="0" indent="0" algn="l">
              <a:buFont typeface="Arial" panose="020B0604020202020204" pitchFamily="34" charset="0"/>
              <a:buNone/>
              <a:defRPr sz="2400">
                <a:latin typeface="Meiryo UI" panose="020B0604030504040204" pitchFamily="50" charset="-128"/>
              </a:defRPr>
            </a:lvl1pPr>
          </a:lstStyle>
          <a:p>
            <a:pPr lvl="0" rtl="0"/>
            <a:r>
              <a:rPr lang="ja-JP" altLang="en-US" noProof="0" dirty="0"/>
              <a:t>フル ネーム</a:t>
            </a:r>
          </a:p>
        </p:txBody>
      </p:sp>
      <p:sp>
        <p:nvSpPr>
          <p:cNvPr id="9" name="テキスト プレースホルダー 10">
            <a:extLst>
              <a:ext uri="{FF2B5EF4-FFF2-40B4-BE49-F238E27FC236}">
                <a16:creationId xmlns:a16="http://schemas.microsoft.com/office/drawing/2014/main" id="{2AE8CF21-3DA6-45E6-9CB4-F48688C3B744}"/>
              </a:ext>
            </a:extLst>
          </p:cNvPr>
          <p:cNvSpPr>
            <a:spLocks noGrp="1"/>
          </p:cNvSpPr>
          <p:nvPr>
            <p:ph type="body" sz="quarter" idx="18" hasCustomPrompt="1"/>
          </p:nvPr>
        </p:nvSpPr>
        <p:spPr>
          <a:xfrm>
            <a:off x="431800" y="4797591"/>
            <a:ext cx="1620000" cy="720000"/>
          </a:xfrm>
        </p:spPr>
        <p:txBody>
          <a:bodyPr rtlCol="0"/>
          <a:lstStyle>
            <a:lvl1pPr marL="0" indent="0" algn="l">
              <a:buNone/>
              <a:defRPr sz="1400">
                <a:solidFill>
                  <a:schemeClr val="tx1">
                    <a:lumMod val="50000"/>
                    <a:lumOff val="50000"/>
                  </a:schemeClr>
                </a:solidFill>
              </a:defRPr>
            </a:lvl1pPr>
          </a:lstStyle>
          <a:p>
            <a:pPr lvl="0" rtl="0"/>
            <a:r>
              <a:rPr lang="ja-JP" altLang="en-US" noProof="0" dirty="0"/>
              <a:t>タイトル</a:t>
            </a:r>
          </a:p>
        </p:txBody>
      </p:sp>
      <p:sp>
        <p:nvSpPr>
          <p:cNvPr id="10" name="テキスト プレースホルダー 8">
            <a:extLst>
              <a:ext uri="{FF2B5EF4-FFF2-40B4-BE49-F238E27FC236}">
                <a16:creationId xmlns:a16="http://schemas.microsoft.com/office/drawing/2014/main" id="{3FBB809B-C7A4-40BB-A5F6-0692C7B3E74A}"/>
              </a:ext>
            </a:extLst>
          </p:cNvPr>
          <p:cNvSpPr>
            <a:spLocks noGrp="1"/>
          </p:cNvSpPr>
          <p:nvPr>
            <p:ph type="body" sz="quarter" idx="33" hasCustomPrompt="1"/>
          </p:nvPr>
        </p:nvSpPr>
        <p:spPr>
          <a:xfrm>
            <a:off x="2375703" y="4113808"/>
            <a:ext cx="1620000" cy="631554"/>
          </a:xfrm>
        </p:spPr>
        <p:txBody>
          <a:bodyPr rtlCol="0"/>
          <a:lstStyle>
            <a:lvl1pPr marL="0" indent="0" algn="l">
              <a:buFont typeface="Arial" panose="020B0604020202020204" pitchFamily="34" charset="0"/>
              <a:buNone/>
              <a:defRPr sz="2400">
                <a:latin typeface="Meiryo UI" panose="020B0604030504040204" pitchFamily="50" charset="-128"/>
              </a:defRPr>
            </a:lvl1pPr>
          </a:lstStyle>
          <a:p>
            <a:pPr lvl="0" rtl="0"/>
            <a:r>
              <a:rPr lang="ja-JP" altLang="en-US" noProof="0" dirty="0"/>
              <a:t>フル ネーム</a:t>
            </a:r>
          </a:p>
        </p:txBody>
      </p:sp>
      <p:sp>
        <p:nvSpPr>
          <p:cNvPr id="11" name="テキスト プレースホルダー 10">
            <a:extLst>
              <a:ext uri="{FF2B5EF4-FFF2-40B4-BE49-F238E27FC236}">
                <a16:creationId xmlns:a16="http://schemas.microsoft.com/office/drawing/2014/main" id="{5822DE8D-141C-4FC8-8690-DC699987557A}"/>
              </a:ext>
            </a:extLst>
          </p:cNvPr>
          <p:cNvSpPr>
            <a:spLocks noGrp="1"/>
          </p:cNvSpPr>
          <p:nvPr>
            <p:ph type="body" sz="quarter" idx="34" hasCustomPrompt="1"/>
          </p:nvPr>
        </p:nvSpPr>
        <p:spPr>
          <a:xfrm>
            <a:off x="2375703" y="4797591"/>
            <a:ext cx="1620000" cy="720000"/>
          </a:xfrm>
        </p:spPr>
        <p:txBody>
          <a:bodyPr rtlCol="0"/>
          <a:lstStyle>
            <a:lvl1pPr marL="0" indent="0" algn="l">
              <a:buNone/>
              <a:defRPr sz="1400">
                <a:solidFill>
                  <a:schemeClr val="tx1">
                    <a:lumMod val="50000"/>
                    <a:lumOff val="50000"/>
                  </a:schemeClr>
                </a:solidFill>
              </a:defRPr>
            </a:lvl1pPr>
          </a:lstStyle>
          <a:p>
            <a:pPr lvl="0" rtl="0"/>
            <a:r>
              <a:rPr lang="ja-JP" altLang="en-US" noProof="0" dirty="0"/>
              <a:t>タイトル</a:t>
            </a:r>
          </a:p>
        </p:txBody>
      </p:sp>
      <p:sp>
        <p:nvSpPr>
          <p:cNvPr id="12" name="テキスト プレースホルダー 8">
            <a:extLst>
              <a:ext uri="{FF2B5EF4-FFF2-40B4-BE49-F238E27FC236}">
                <a16:creationId xmlns:a16="http://schemas.microsoft.com/office/drawing/2014/main" id="{8BFF2A50-B1BC-445F-AAF4-5EF044B5B219}"/>
              </a:ext>
            </a:extLst>
          </p:cNvPr>
          <p:cNvSpPr>
            <a:spLocks noGrp="1"/>
          </p:cNvSpPr>
          <p:nvPr>
            <p:ph type="body" sz="quarter" idx="35" hasCustomPrompt="1"/>
          </p:nvPr>
        </p:nvSpPr>
        <p:spPr>
          <a:xfrm>
            <a:off x="4319606" y="4113808"/>
            <a:ext cx="1620000" cy="631554"/>
          </a:xfrm>
        </p:spPr>
        <p:txBody>
          <a:bodyPr rtlCol="0"/>
          <a:lstStyle>
            <a:lvl1pPr marL="0" indent="0" algn="l">
              <a:buFont typeface="Arial" panose="020B0604020202020204" pitchFamily="34" charset="0"/>
              <a:buNone/>
              <a:defRPr sz="2400">
                <a:latin typeface="Meiryo UI" panose="020B0604030504040204" pitchFamily="50" charset="-128"/>
              </a:defRPr>
            </a:lvl1pPr>
          </a:lstStyle>
          <a:p>
            <a:pPr lvl="0" rtl="0"/>
            <a:r>
              <a:rPr lang="ja-JP" altLang="en-US" noProof="0" dirty="0"/>
              <a:t>フル ネーム</a:t>
            </a:r>
          </a:p>
        </p:txBody>
      </p:sp>
      <p:sp>
        <p:nvSpPr>
          <p:cNvPr id="13" name="テキスト プレースホルダー 10">
            <a:extLst>
              <a:ext uri="{FF2B5EF4-FFF2-40B4-BE49-F238E27FC236}">
                <a16:creationId xmlns:a16="http://schemas.microsoft.com/office/drawing/2014/main" id="{50ED32C1-427F-4852-93EF-04246DAB6E09}"/>
              </a:ext>
            </a:extLst>
          </p:cNvPr>
          <p:cNvSpPr>
            <a:spLocks noGrp="1"/>
          </p:cNvSpPr>
          <p:nvPr>
            <p:ph type="body" sz="quarter" idx="36" hasCustomPrompt="1"/>
          </p:nvPr>
        </p:nvSpPr>
        <p:spPr>
          <a:xfrm>
            <a:off x="4319606" y="4797591"/>
            <a:ext cx="1620000" cy="720000"/>
          </a:xfrm>
        </p:spPr>
        <p:txBody>
          <a:bodyPr rtlCol="0"/>
          <a:lstStyle>
            <a:lvl1pPr marL="0" indent="0" algn="l">
              <a:buNone/>
              <a:defRPr sz="1400">
                <a:solidFill>
                  <a:schemeClr val="tx1">
                    <a:lumMod val="50000"/>
                    <a:lumOff val="50000"/>
                  </a:schemeClr>
                </a:solidFill>
              </a:defRPr>
            </a:lvl1pPr>
          </a:lstStyle>
          <a:p>
            <a:pPr lvl="0" rtl="0"/>
            <a:r>
              <a:rPr lang="ja-JP" altLang="en-US" noProof="0" dirty="0"/>
              <a:t>タイトル</a:t>
            </a:r>
          </a:p>
        </p:txBody>
      </p:sp>
      <p:sp>
        <p:nvSpPr>
          <p:cNvPr id="14" name="テキスト プレースホルダー 8">
            <a:extLst>
              <a:ext uri="{FF2B5EF4-FFF2-40B4-BE49-F238E27FC236}">
                <a16:creationId xmlns:a16="http://schemas.microsoft.com/office/drawing/2014/main" id="{4B8DDBCF-B9FF-412C-BB0A-F20DF81F3CCB}"/>
              </a:ext>
            </a:extLst>
          </p:cNvPr>
          <p:cNvSpPr>
            <a:spLocks noGrp="1"/>
          </p:cNvSpPr>
          <p:nvPr>
            <p:ph type="body" sz="quarter" idx="37" hasCustomPrompt="1"/>
          </p:nvPr>
        </p:nvSpPr>
        <p:spPr>
          <a:xfrm>
            <a:off x="6263509" y="4113808"/>
            <a:ext cx="1620000" cy="631554"/>
          </a:xfrm>
        </p:spPr>
        <p:txBody>
          <a:bodyPr rtlCol="0"/>
          <a:lstStyle>
            <a:lvl1pPr marL="0" indent="0" algn="l">
              <a:buFont typeface="Arial" panose="020B0604020202020204" pitchFamily="34" charset="0"/>
              <a:buNone/>
              <a:defRPr sz="2400">
                <a:latin typeface="Meiryo UI" panose="020B0604030504040204" pitchFamily="50" charset="-128"/>
              </a:defRPr>
            </a:lvl1pPr>
          </a:lstStyle>
          <a:p>
            <a:pPr lvl="0" rtl="0"/>
            <a:r>
              <a:rPr lang="ja-JP" altLang="en-US" noProof="0" dirty="0"/>
              <a:t>フル ネーム</a:t>
            </a:r>
          </a:p>
        </p:txBody>
      </p:sp>
      <p:sp>
        <p:nvSpPr>
          <p:cNvPr id="15" name="テキスト プレースホルダー 10">
            <a:extLst>
              <a:ext uri="{FF2B5EF4-FFF2-40B4-BE49-F238E27FC236}">
                <a16:creationId xmlns:a16="http://schemas.microsoft.com/office/drawing/2014/main" id="{E5554625-705D-43C2-BB3F-07E4FB3A8857}"/>
              </a:ext>
            </a:extLst>
          </p:cNvPr>
          <p:cNvSpPr>
            <a:spLocks noGrp="1"/>
          </p:cNvSpPr>
          <p:nvPr>
            <p:ph type="body" sz="quarter" idx="38" hasCustomPrompt="1"/>
          </p:nvPr>
        </p:nvSpPr>
        <p:spPr>
          <a:xfrm>
            <a:off x="6263509" y="4797591"/>
            <a:ext cx="1620000" cy="720000"/>
          </a:xfrm>
        </p:spPr>
        <p:txBody>
          <a:bodyPr rtlCol="0"/>
          <a:lstStyle>
            <a:lvl1pPr marL="0" indent="0" algn="l">
              <a:buNone/>
              <a:defRPr sz="1400">
                <a:solidFill>
                  <a:schemeClr val="tx1">
                    <a:lumMod val="50000"/>
                    <a:lumOff val="50000"/>
                  </a:schemeClr>
                </a:solidFill>
              </a:defRPr>
            </a:lvl1pPr>
          </a:lstStyle>
          <a:p>
            <a:pPr lvl="0" rtl="0"/>
            <a:r>
              <a:rPr lang="ja-JP" altLang="en-US" noProof="0" dirty="0"/>
              <a:t>タイトル</a:t>
            </a:r>
          </a:p>
        </p:txBody>
      </p:sp>
      <p:sp>
        <p:nvSpPr>
          <p:cNvPr id="16" name="テキスト プレースホルダー 8">
            <a:extLst>
              <a:ext uri="{FF2B5EF4-FFF2-40B4-BE49-F238E27FC236}">
                <a16:creationId xmlns:a16="http://schemas.microsoft.com/office/drawing/2014/main" id="{695A6D51-51C5-4128-9C65-70256D07FEBB}"/>
              </a:ext>
            </a:extLst>
          </p:cNvPr>
          <p:cNvSpPr>
            <a:spLocks noGrp="1"/>
          </p:cNvSpPr>
          <p:nvPr>
            <p:ph type="body" sz="quarter" idx="39" hasCustomPrompt="1"/>
          </p:nvPr>
        </p:nvSpPr>
        <p:spPr>
          <a:xfrm>
            <a:off x="8207412" y="4113808"/>
            <a:ext cx="1620000" cy="631554"/>
          </a:xfrm>
        </p:spPr>
        <p:txBody>
          <a:bodyPr rtlCol="0"/>
          <a:lstStyle>
            <a:lvl1pPr marL="0" indent="0" algn="l">
              <a:buFont typeface="Arial" panose="020B0604020202020204" pitchFamily="34" charset="0"/>
              <a:buNone/>
              <a:defRPr sz="2400">
                <a:latin typeface="Meiryo UI" panose="020B0604030504040204" pitchFamily="50" charset="-128"/>
              </a:defRPr>
            </a:lvl1pPr>
          </a:lstStyle>
          <a:p>
            <a:pPr lvl="0" rtl="0"/>
            <a:r>
              <a:rPr lang="ja-JP" altLang="en-US" noProof="0" dirty="0"/>
              <a:t>フル ネーム</a:t>
            </a:r>
          </a:p>
        </p:txBody>
      </p:sp>
      <p:sp>
        <p:nvSpPr>
          <p:cNvPr id="17" name="テキスト プレースホルダー 10">
            <a:extLst>
              <a:ext uri="{FF2B5EF4-FFF2-40B4-BE49-F238E27FC236}">
                <a16:creationId xmlns:a16="http://schemas.microsoft.com/office/drawing/2014/main" id="{94020390-663C-426B-A32A-7DD435D35428}"/>
              </a:ext>
            </a:extLst>
          </p:cNvPr>
          <p:cNvSpPr>
            <a:spLocks noGrp="1"/>
          </p:cNvSpPr>
          <p:nvPr>
            <p:ph type="body" sz="quarter" idx="40" hasCustomPrompt="1"/>
          </p:nvPr>
        </p:nvSpPr>
        <p:spPr>
          <a:xfrm>
            <a:off x="8207412" y="4797591"/>
            <a:ext cx="1620000" cy="720000"/>
          </a:xfrm>
        </p:spPr>
        <p:txBody>
          <a:bodyPr rtlCol="0"/>
          <a:lstStyle>
            <a:lvl1pPr marL="0" indent="0" algn="l">
              <a:buNone/>
              <a:defRPr sz="1400">
                <a:solidFill>
                  <a:schemeClr val="tx1">
                    <a:lumMod val="50000"/>
                    <a:lumOff val="50000"/>
                  </a:schemeClr>
                </a:solidFill>
              </a:defRPr>
            </a:lvl1pPr>
          </a:lstStyle>
          <a:p>
            <a:pPr lvl="0" rtl="0"/>
            <a:r>
              <a:rPr lang="ja-JP" altLang="en-US" noProof="0" dirty="0"/>
              <a:t>タイトル</a:t>
            </a:r>
          </a:p>
        </p:txBody>
      </p:sp>
      <p:sp>
        <p:nvSpPr>
          <p:cNvPr id="18" name="図プレースホルダー 15">
            <a:extLst>
              <a:ext uri="{FF2B5EF4-FFF2-40B4-BE49-F238E27FC236}">
                <a16:creationId xmlns:a16="http://schemas.microsoft.com/office/drawing/2014/main" id="{A5BFEA69-91F2-4BAB-BC3E-F4494C809953}"/>
              </a:ext>
            </a:extLst>
          </p:cNvPr>
          <p:cNvSpPr>
            <a:spLocks noGrp="1"/>
          </p:cNvSpPr>
          <p:nvPr>
            <p:ph type="pic" sz="quarter" idx="41"/>
          </p:nvPr>
        </p:nvSpPr>
        <p:spPr>
          <a:xfrm>
            <a:off x="431800" y="2246681"/>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19" name="図プレースホルダー 15">
            <a:extLst>
              <a:ext uri="{FF2B5EF4-FFF2-40B4-BE49-F238E27FC236}">
                <a16:creationId xmlns:a16="http://schemas.microsoft.com/office/drawing/2014/main" id="{4D9A8C49-F2A0-4F67-A4E0-B5FBBE0A8DFD}"/>
              </a:ext>
            </a:extLst>
          </p:cNvPr>
          <p:cNvSpPr>
            <a:spLocks noGrp="1"/>
          </p:cNvSpPr>
          <p:nvPr>
            <p:ph type="pic" sz="quarter" idx="42"/>
          </p:nvPr>
        </p:nvSpPr>
        <p:spPr>
          <a:xfrm>
            <a:off x="2375703" y="2246681"/>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0" name="図プレースホルダー 15">
            <a:extLst>
              <a:ext uri="{FF2B5EF4-FFF2-40B4-BE49-F238E27FC236}">
                <a16:creationId xmlns:a16="http://schemas.microsoft.com/office/drawing/2014/main" id="{622E18C4-0DBF-4C58-A1B6-1E6A1D521733}"/>
              </a:ext>
            </a:extLst>
          </p:cNvPr>
          <p:cNvSpPr>
            <a:spLocks noGrp="1"/>
          </p:cNvSpPr>
          <p:nvPr>
            <p:ph type="pic" sz="quarter" idx="43"/>
          </p:nvPr>
        </p:nvSpPr>
        <p:spPr>
          <a:xfrm>
            <a:off x="4319606" y="2246681"/>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1" name="図プレースホルダー 15">
            <a:extLst>
              <a:ext uri="{FF2B5EF4-FFF2-40B4-BE49-F238E27FC236}">
                <a16:creationId xmlns:a16="http://schemas.microsoft.com/office/drawing/2014/main" id="{0F58001D-98C8-4213-9315-4990EFFEFD8E}"/>
              </a:ext>
            </a:extLst>
          </p:cNvPr>
          <p:cNvSpPr>
            <a:spLocks noGrp="1"/>
          </p:cNvSpPr>
          <p:nvPr>
            <p:ph type="pic" sz="quarter" idx="44"/>
          </p:nvPr>
        </p:nvSpPr>
        <p:spPr>
          <a:xfrm>
            <a:off x="6263509" y="2246681"/>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2" name="図プレースホルダー 15">
            <a:extLst>
              <a:ext uri="{FF2B5EF4-FFF2-40B4-BE49-F238E27FC236}">
                <a16:creationId xmlns:a16="http://schemas.microsoft.com/office/drawing/2014/main" id="{940802B1-FF22-4F45-8475-AB393E6CF883}"/>
              </a:ext>
            </a:extLst>
          </p:cNvPr>
          <p:cNvSpPr>
            <a:spLocks noGrp="1"/>
          </p:cNvSpPr>
          <p:nvPr>
            <p:ph type="pic" sz="quarter" idx="45"/>
          </p:nvPr>
        </p:nvSpPr>
        <p:spPr>
          <a:xfrm>
            <a:off x="8207412" y="2246681"/>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3" name="テキスト プレースホルダー 8">
            <a:extLst>
              <a:ext uri="{FF2B5EF4-FFF2-40B4-BE49-F238E27FC236}">
                <a16:creationId xmlns:a16="http://schemas.microsoft.com/office/drawing/2014/main" id="{5C2D6443-41AF-4535-B6F7-4BB6BE08976E}"/>
              </a:ext>
            </a:extLst>
          </p:cNvPr>
          <p:cNvSpPr>
            <a:spLocks noGrp="1"/>
          </p:cNvSpPr>
          <p:nvPr>
            <p:ph type="body" sz="quarter" idx="46" hasCustomPrompt="1"/>
          </p:nvPr>
        </p:nvSpPr>
        <p:spPr>
          <a:xfrm>
            <a:off x="10151313" y="4113808"/>
            <a:ext cx="1620000" cy="631554"/>
          </a:xfrm>
        </p:spPr>
        <p:txBody>
          <a:bodyPr rtlCol="0"/>
          <a:lstStyle>
            <a:lvl1pPr marL="0" indent="0" algn="l">
              <a:buFont typeface="Arial" panose="020B0604020202020204" pitchFamily="34" charset="0"/>
              <a:buNone/>
              <a:defRPr sz="2400">
                <a:latin typeface="Meiryo UI" panose="020B0604030504040204" pitchFamily="50" charset="-128"/>
              </a:defRPr>
            </a:lvl1pPr>
          </a:lstStyle>
          <a:p>
            <a:pPr lvl="0" rtl="0"/>
            <a:r>
              <a:rPr lang="ja-JP" altLang="en-US" noProof="0" dirty="0"/>
              <a:t>フル ネーム</a:t>
            </a:r>
          </a:p>
        </p:txBody>
      </p:sp>
      <p:sp>
        <p:nvSpPr>
          <p:cNvPr id="24" name="テキスト プレースホルダー 10">
            <a:extLst>
              <a:ext uri="{FF2B5EF4-FFF2-40B4-BE49-F238E27FC236}">
                <a16:creationId xmlns:a16="http://schemas.microsoft.com/office/drawing/2014/main" id="{A671736E-3711-4DA1-AF16-23EEC87C86C8}"/>
              </a:ext>
            </a:extLst>
          </p:cNvPr>
          <p:cNvSpPr>
            <a:spLocks noGrp="1"/>
          </p:cNvSpPr>
          <p:nvPr>
            <p:ph type="body" sz="quarter" idx="47" hasCustomPrompt="1"/>
          </p:nvPr>
        </p:nvSpPr>
        <p:spPr>
          <a:xfrm>
            <a:off x="10151313" y="4797591"/>
            <a:ext cx="1620000" cy="720000"/>
          </a:xfrm>
        </p:spPr>
        <p:txBody>
          <a:bodyPr rtlCol="0"/>
          <a:lstStyle>
            <a:lvl1pPr marL="0" indent="0" algn="l">
              <a:buNone/>
              <a:defRPr sz="1400">
                <a:solidFill>
                  <a:schemeClr val="tx1">
                    <a:lumMod val="50000"/>
                    <a:lumOff val="50000"/>
                  </a:schemeClr>
                </a:solidFill>
              </a:defRPr>
            </a:lvl1pPr>
          </a:lstStyle>
          <a:p>
            <a:pPr lvl="0" rtl="0"/>
            <a:r>
              <a:rPr lang="ja-JP" altLang="en-US" noProof="0" dirty="0"/>
              <a:t>タイトル</a:t>
            </a:r>
          </a:p>
        </p:txBody>
      </p:sp>
      <p:sp>
        <p:nvSpPr>
          <p:cNvPr id="25" name="図プレースホルダー 15">
            <a:extLst>
              <a:ext uri="{FF2B5EF4-FFF2-40B4-BE49-F238E27FC236}">
                <a16:creationId xmlns:a16="http://schemas.microsoft.com/office/drawing/2014/main" id="{1FED522C-94B3-41E3-A83A-E03843DE7551}"/>
              </a:ext>
            </a:extLst>
          </p:cNvPr>
          <p:cNvSpPr>
            <a:spLocks noGrp="1"/>
          </p:cNvSpPr>
          <p:nvPr>
            <p:ph type="pic" sz="quarter" idx="48"/>
          </p:nvPr>
        </p:nvSpPr>
        <p:spPr>
          <a:xfrm>
            <a:off x="10151313" y="2246681"/>
            <a:ext cx="1620000" cy="1620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306129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列 3">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フッター プレースホルダー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8" name="スライド番号プレースホルダー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5" name="テキスト プレースホルダー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1" name="テキスト プレースホルダー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タイトル スライド">
    <p:spTree>
      <p:nvGrpSpPr>
        <p:cNvPr id="1" name=""/>
        <p:cNvGrpSpPr/>
        <p:nvPr/>
      </p:nvGrpSpPr>
      <p:grpSpPr>
        <a:xfrm>
          <a:off x="0" y="0"/>
          <a:ext cx="0" cy="0"/>
          <a:chOff x="0" y="0"/>
          <a:chExt cx="0" cy="0"/>
        </a:xfrm>
      </p:grpSpPr>
      <p:sp>
        <p:nvSpPr>
          <p:cNvPr id="12" name="図プレースホルダー 10">
            <a:extLst>
              <a:ext uri="{FF2B5EF4-FFF2-40B4-BE49-F238E27FC236}">
                <a16:creationId xmlns:a16="http://schemas.microsoft.com/office/drawing/2014/main" id="{6F821722-FE34-4DE9-9836-565D865C1559}"/>
              </a:ext>
            </a:extLst>
          </p:cNvPr>
          <p:cNvSpPr>
            <a:spLocks noGrp="1"/>
          </p:cNvSpPr>
          <p:nvPr>
            <p:ph type="pic" sz="quarter" idx="13" hasCustomPrompt="1"/>
          </p:nvPr>
        </p:nvSpPr>
        <p:spPr>
          <a:xfrm>
            <a:off x="0" y="0"/>
            <a:ext cx="12192000" cy="6778800"/>
          </a:xfrm>
          <a:solidFill>
            <a:schemeClr val="bg1">
              <a:lumMod val="95000"/>
            </a:schemeClr>
          </a:solidFill>
        </p:spPr>
        <p:txBody>
          <a:bodyPr tIns="0" rIns="540000" rtlCol="0" anchor="ctr"/>
          <a:lstStyle>
            <a:lvl1pPr marL="0" indent="0" algn="r">
              <a:buNone/>
              <a:defRPr>
                <a:latin typeface="Meiryo UI" panose="020B0604030504040204" pitchFamily="50" charset="-128"/>
                <a:ea typeface="Meiryo UI" panose="020B0604030504040204" pitchFamily="50" charset="-128"/>
              </a:defRPr>
            </a:lvl1pPr>
          </a:lstStyle>
          <a:p>
            <a:pPr rtl="0"/>
            <a:r>
              <a:rPr lang="ja-JP" altLang="en-US" noProof="0" dirty="0"/>
              <a:t>写真を挿入するか、ドラッグ アンド ドロップする</a:t>
            </a:r>
          </a:p>
        </p:txBody>
      </p:sp>
      <p:sp>
        <p:nvSpPr>
          <p:cNvPr id="13" name="長方形 12">
            <a:extLst>
              <a:ext uri="{FF2B5EF4-FFF2-40B4-BE49-F238E27FC236}">
                <a16:creationId xmlns:a16="http://schemas.microsoft.com/office/drawing/2014/main" id="{9BD909C6-0E9A-451D-91FD-B891A0C803D7}"/>
              </a:ext>
            </a:extLst>
          </p:cNvPr>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4" name="長方形 13">
            <a:extLst>
              <a:ext uri="{FF2B5EF4-FFF2-40B4-BE49-F238E27FC236}">
                <a16:creationId xmlns:a16="http://schemas.microsoft.com/office/drawing/2014/main" id="{41A9BD7F-717A-4177-BAD1-D798AE60FFD0}"/>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144000"/>
            <a:ext cx="4860000" cy="6480000"/>
          </a:xfrm>
          <a:solidFill>
            <a:schemeClr val="bg1"/>
          </a:solidFill>
          <a:ln>
            <a:noFill/>
          </a:ln>
        </p:spPr>
        <p:txBody>
          <a:bodyPr lIns="432000" tIns="72000" rIns="288000" bIns="1404000" rtlCol="0" anchor="b"/>
          <a:lstStyle>
            <a:lvl1pPr algn="l">
              <a:defRPr sz="50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dirty="0"/>
              <a:t>表紙のタイトル </a:t>
            </a:r>
            <a:r>
              <a:rPr lang="en-US" altLang="ja-JP" noProof="0" dirty="0"/>
              <a:t>2</a:t>
            </a:r>
            <a:endParaRPr lang="ja-JP" altLang="en-US" noProof="0" dirty="0"/>
          </a:p>
        </p:txBody>
      </p:sp>
      <p:sp>
        <p:nvSpPr>
          <p:cNvPr id="3" name="サブタイトル 2">
            <a:extLst>
              <a:ext uri="{FF2B5EF4-FFF2-40B4-BE49-F238E27FC236}">
                <a16:creationId xmlns:a16="http://schemas.microsoft.com/office/drawing/2014/main" id="{C9980B88-3F4A-4688-9ED0-17EF37E62D93}"/>
              </a:ext>
            </a:extLst>
          </p:cNvPr>
          <p:cNvSpPr>
            <a:spLocks noGrp="1"/>
          </p:cNvSpPr>
          <p:nvPr>
            <p:ph type="subTitle" idx="1"/>
          </p:nvPr>
        </p:nvSpPr>
        <p:spPr>
          <a:xfrm>
            <a:off x="607606" y="5578496"/>
            <a:ext cx="3932788" cy="750814"/>
          </a:xfrm>
          <a:noFill/>
        </p:spPr>
        <p:txBody>
          <a:bodyPr lIns="0" tIns="0" rIns="0" bIns="0" rtlCol="0" anchor="t"/>
          <a:lstStyle>
            <a:lvl1pPr marL="0" indent="0" algn="l">
              <a:buNone/>
              <a:defRPr sz="180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sp>
        <p:nvSpPr>
          <p:cNvPr id="6" name="図プレースホルダー 5">
            <a:extLst>
              <a:ext uri="{FF2B5EF4-FFF2-40B4-BE49-F238E27FC236}">
                <a16:creationId xmlns:a16="http://schemas.microsoft.com/office/drawing/2014/main" id="{63EB74F7-DC44-48B1-8EF5-BD557540B41C}"/>
              </a:ext>
            </a:extLst>
          </p:cNvPr>
          <p:cNvSpPr>
            <a:spLocks noGrp="1"/>
          </p:cNvSpPr>
          <p:nvPr>
            <p:ph type="pic" sz="quarter" idx="14"/>
          </p:nvPr>
        </p:nvSpPr>
        <p:spPr>
          <a:xfrm>
            <a:off x="607606" y="764518"/>
            <a:ext cx="3932788" cy="2448000"/>
          </a:xfrm>
          <a:solidFill>
            <a:schemeClr val="bg1">
              <a:lumMod val="95000"/>
            </a:schemeClr>
          </a:solidFill>
        </p:spPr>
        <p:txBody>
          <a:bodyPr rtlCol="0" anchor="ct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1454445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列 5">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フッター プレースホルダー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8" name="スライド番号プレースホルダー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5" name="テキスト プレースホルダー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3" name="テキスト プレースホルダー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5" name="テキスト プレースホルダー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7" name="テキスト プレースホルダー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テキスト プレースホルダー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0" name="フッター プレースホルダー 9">
            <a:extLst>
              <a:ext uri="{FF2B5EF4-FFF2-40B4-BE49-F238E27FC236}">
                <a16:creationId xmlns:a16="http://schemas.microsoft.com/office/drawing/2014/main" id="{9337FD81-6DFD-43B7-A7D9-59E45ECDF39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11" name="スライド番号プレースホルダー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8" name="テキスト プレースホルダー 7">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1584325"/>
            <a:ext cx="5472113" cy="4606925"/>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2" name="テキスト プレースホルダー 11">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152525"/>
            <a:ext cx="5472000" cy="358775"/>
          </a:xfrm>
        </p:spPr>
        <p:txBody>
          <a:bodyPr rtlCol="0"/>
          <a:lstStyle>
            <a:lvl1pPr marL="0" indent="0">
              <a:buNone/>
              <a:defRPr sz="2400" b="1"/>
            </a:lvl1pPr>
          </a:lstStyle>
          <a:p>
            <a:pPr lvl="0" rtl="0"/>
            <a:r>
              <a:rPr lang="ja-JP" altLang="en-US" noProof="0"/>
              <a:t>マスター テキストの書式設定</a:t>
            </a:r>
          </a:p>
        </p:txBody>
      </p:sp>
      <p:cxnSp>
        <p:nvCxnSpPr>
          <p:cNvPr id="9" name="直線​​コネクタ(S) 8">
            <a:extLst>
              <a:ext uri="{FF2B5EF4-FFF2-40B4-BE49-F238E27FC236}">
                <a16:creationId xmlns:a16="http://schemas.microsoft.com/office/drawing/2014/main" id="{0A0FADEC-BFBD-4A6E-B51C-B0DFD4C804F5}"/>
              </a:ext>
              <a:ext uri="{C183D7F6-B498-43B3-948B-1728B52AA6E4}">
                <adec:decorative xmlns:adec="http://schemas.microsoft.com/office/drawing/2017/decorative" val="1"/>
              </a:ext>
            </a:extLst>
          </p:cNvPr>
          <p:cNvCxnSpPr>
            <a:cxnSpLocks/>
          </p:cNvCxnSpPr>
          <p:nvPr userDrawn="1"/>
        </p:nvCxnSpPr>
        <p:spPr>
          <a:xfrm>
            <a:off x="6101944" y="2185851"/>
            <a:ext cx="0" cy="262730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5" name="テキスト プレースホルダー 5">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Tree>
    <p:extLst>
      <p:ext uri="{BB962C8B-B14F-4D97-AF65-F5344CB8AC3E}">
        <p14:creationId xmlns:p14="http://schemas.microsoft.com/office/powerpoint/2010/main" val="150585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F380D91F-8335-4C39-A703-5F4EE36875C8}"/>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ja-JP" altLang="en-US" noProof="0" dirty="0"/>
              <a:t>フッターを追加</a:t>
            </a:r>
          </a:p>
        </p:txBody>
      </p:sp>
      <p:sp>
        <p:nvSpPr>
          <p:cNvPr id="6" name="スライド番号プレースホルダー 5">
            <a:extLst>
              <a:ext uri="{FF2B5EF4-FFF2-40B4-BE49-F238E27FC236}">
                <a16:creationId xmlns:a16="http://schemas.microsoft.com/office/drawing/2014/main" id="{ADB88685-006A-43C3-A850-F409CF02FC40}"/>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n-US" altLang="ja-JP" noProof="0" smtClean="0"/>
              <a:pPr rtl="0"/>
              <a:t>‹#›</a:t>
            </a:fld>
            <a:endParaRPr lang="ja-JP" altLang="en-US" noProof="0" dirty="0"/>
          </a:p>
        </p:txBody>
      </p:sp>
      <p:sp>
        <p:nvSpPr>
          <p:cNvPr id="2" name="タイトル 1">
            <a:extLst>
              <a:ext uri="{FF2B5EF4-FFF2-40B4-BE49-F238E27FC236}">
                <a16:creationId xmlns:a16="http://schemas.microsoft.com/office/drawing/2014/main" id="{698C95A7-836C-4CD7-8EB0-6C95903F0A05}"/>
              </a:ext>
            </a:extLst>
          </p:cNvPr>
          <p:cNvSpPr>
            <a:spLocks noGrp="1"/>
          </p:cNvSpPr>
          <p:nvPr>
            <p:ph type="title"/>
          </p:nvPr>
        </p:nvSpPr>
        <p:spPr/>
        <p:txBody>
          <a:bodyPr rtlCol="0"/>
          <a:lstStyle/>
          <a:p>
            <a:pPr rtl="0"/>
            <a:r>
              <a:rPr lang="ja-JP" altLang="en-US" noProof="0"/>
              <a:t>マスター タイトルの書式設定</a:t>
            </a:r>
            <a:endParaRPr lang="ja-JP" altLang="en-US"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タイトル スライド">
    <p:spTree>
      <p:nvGrpSpPr>
        <p:cNvPr id="1" name=""/>
        <p:cNvGrpSpPr/>
        <p:nvPr/>
      </p:nvGrpSpPr>
      <p:grpSpPr>
        <a:xfrm>
          <a:off x="0" y="0"/>
          <a:ext cx="0" cy="0"/>
          <a:chOff x="0" y="0"/>
          <a:chExt cx="0" cy="0"/>
        </a:xfrm>
      </p:grpSpPr>
      <p:sp>
        <p:nvSpPr>
          <p:cNvPr id="12" name="図プレースホルダー 10">
            <a:extLst>
              <a:ext uri="{FF2B5EF4-FFF2-40B4-BE49-F238E27FC236}">
                <a16:creationId xmlns:a16="http://schemas.microsoft.com/office/drawing/2014/main" id="{6F821722-FE34-4DE9-9836-565D865C1559}"/>
              </a:ext>
            </a:extLst>
          </p:cNvPr>
          <p:cNvSpPr>
            <a:spLocks noGrp="1"/>
          </p:cNvSpPr>
          <p:nvPr>
            <p:ph type="pic" sz="quarter" idx="13" hasCustomPrompt="1"/>
          </p:nvPr>
        </p:nvSpPr>
        <p:spPr>
          <a:xfrm>
            <a:off x="0" y="0"/>
            <a:ext cx="12192000" cy="6778800"/>
          </a:xfrm>
          <a:solidFill>
            <a:schemeClr val="bg1">
              <a:lumMod val="95000"/>
            </a:schemeClr>
          </a:solidFill>
        </p:spPr>
        <p:txBody>
          <a:bodyPr tIns="1116000" rIns="0" rtlCol="0" anchor="t"/>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dirty="0"/>
              <a:t>写真を挿入するか、ドラッグ アンド ドロップする</a:t>
            </a:r>
          </a:p>
        </p:txBody>
      </p:sp>
      <p:sp>
        <p:nvSpPr>
          <p:cNvPr id="13" name="長方形 12">
            <a:extLst>
              <a:ext uri="{FF2B5EF4-FFF2-40B4-BE49-F238E27FC236}">
                <a16:creationId xmlns:a16="http://schemas.microsoft.com/office/drawing/2014/main" id="{9BD909C6-0E9A-451D-91FD-B891A0C803D7}"/>
              </a:ext>
            </a:extLst>
          </p:cNvPr>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4" name="長方形 13">
            <a:extLst>
              <a:ext uri="{FF2B5EF4-FFF2-40B4-BE49-F238E27FC236}">
                <a16:creationId xmlns:a16="http://schemas.microsoft.com/office/drawing/2014/main" id="{41A9BD7F-717A-4177-BAD1-D798AE60FFD0}"/>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144000"/>
            <a:ext cx="4860000" cy="6480000"/>
          </a:xfrm>
          <a:solidFill>
            <a:schemeClr val="bg1"/>
          </a:solidFill>
          <a:ln>
            <a:noFill/>
          </a:ln>
        </p:spPr>
        <p:txBody>
          <a:bodyPr lIns="432000" tIns="72000" rIns="288000" bIns="2448000" rtlCol="0" anchor="b"/>
          <a:lstStyle>
            <a:lvl1pPr algn="l">
              <a:defRPr sz="66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dirty="0"/>
              <a:t>ありがとうございます</a:t>
            </a:r>
          </a:p>
        </p:txBody>
      </p:sp>
      <p:sp>
        <p:nvSpPr>
          <p:cNvPr id="3" name="サブタイトル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1038224" y="4504149"/>
            <a:ext cx="3349381" cy="252000"/>
          </a:xfrm>
          <a:noFill/>
        </p:spPr>
        <p:txBody>
          <a:bodyPr lIns="0" tIns="0" rIns="0" bIns="0" rtlCol="0" anchor="t"/>
          <a:lstStyle>
            <a:lvl1pPr marL="0" indent="0" algn="l">
              <a:buNone/>
              <a:defRPr sz="180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dirty="0"/>
              <a:t>フル ネーム</a:t>
            </a:r>
          </a:p>
        </p:txBody>
      </p:sp>
      <p:sp>
        <p:nvSpPr>
          <p:cNvPr id="5" name="テキスト プレースホルダー 4">
            <a:extLst>
              <a:ext uri="{FF2B5EF4-FFF2-40B4-BE49-F238E27FC236}">
                <a16:creationId xmlns:a16="http://schemas.microsoft.com/office/drawing/2014/main" id="{4BFF1D51-2F23-4712-A1F0-725B32B9F42F}"/>
              </a:ext>
            </a:extLst>
          </p:cNvPr>
          <p:cNvSpPr>
            <a:spLocks noGrp="1"/>
          </p:cNvSpPr>
          <p:nvPr>
            <p:ph type="body" sz="quarter" idx="15" hasCustomPrompt="1"/>
          </p:nvPr>
        </p:nvSpPr>
        <p:spPr>
          <a:xfrm>
            <a:off x="1038224" y="4908147"/>
            <a:ext cx="3349381" cy="252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電話</a:t>
            </a:r>
          </a:p>
        </p:txBody>
      </p:sp>
      <p:sp>
        <p:nvSpPr>
          <p:cNvPr id="11" name="テキスト プレースホルダー 10">
            <a:extLst>
              <a:ext uri="{FF2B5EF4-FFF2-40B4-BE49-F238E27FC236}">
                <a16:creationId xmlns:a16="http://schemas.microsoft.com/office/drawing/2014/main" id="{3BDABCD1-5D5B-40B2-8066-B5C93CEEC105}"/>
              </a:ext>
            </a:extLst>
          </p:cNvPr>
          <p:cNvSpPr>
            <a:spLocks noGrp="1"/>
          </p:cNvSpPr>
          <p:nvPr>
            <p:ph type="body" sz="quarter" idx="16" hasCustomPrompt="1"/>
          </p:nvPr>
        </p:nvSpPr>
        <p:spPr>
          <a:xfrm>
            <a:off x="1038631" y="5312145"/>
            <a:ext cx="3349381" cy="252000"/>
          </a:xfrm>
        </p:spPr>
        <p:txBody>
          <a:bodyPr rtlCol="0"/>
          <a:lstStyle>
            <a:lvl1pPr marL="0" indent="0">
              <a:buNone/>
              <a:defRPr>
                <a:latin typeface="Meiryo UI" panose="020B0604030504040204" pitchFamily="50" charset="-128"/>
                <a:ea typeface="Meiryo UI" panose="020B0604030504040204" pitchFamily="50" charset="-128"/>
              </a:defRPr>
            </a:lvl1pPr>
          </a:lstStyle>
          <a:p>
            <a:pPr lvl="0" rtl="0"/>
            <a:r>
              <a:rPr lang="ja-JP" altLang="en-US" noProof="0" dirty="0"/>
              <a:t>メール</a:t>
            </a:r>
          </a:p>
        </p:txBody>
      </p:sp>
      <p:sp>
        <p:nvSpPr>
          <p:cNvPr id="16" name="テキスト プレースホルダー 15">
            <a:extLst>
              <a:ext uri="{FF2B5EF4-FFF2-40B4-BE49-F238E27FC236}">
                <a16:creationId xmlns:a16="http://schemas.microsoft.com/office/drawing/2014/main" id="{38902124-F995-42DE-9ABC-A5670119893D}"/>
              </a:ext>
            </a:extLst>
          </p:cNvPr>
          <p:cNvSpPr>
            <a:spLocks noGrp="1"/>
          </p:cNvSpPr>
          <p:nvPr>
            <p:ph type="body" sz="quarter" idx="17" hasCustomPrompt="1"/>
          </p:nvPr>
        </p:nvSpPr>
        <p:spPr>
          <a:xfrm>
            <a:off x="1026094" y="5715370"/>
            <a:ext cx="3350644" cy="252413"/>
          </a:xfrm>
        </p:spPr>
        <p:txBody>
          <a:bodyPr rtlCol="0"/>
          <a:lstStyle>
            <a:lvl1pPr marL="0" indent="0">
              <a:buNone/>
              <a:defRPr>
                <a:latin typeface="Meiryo UI" panose="020B0604030504040204" pitchFamily="50" charset="-128"/>
                <a:ea typeface="Meiryo UI" panose="020B0604030504040204" pitchFamily="50" charset="-128"/>
              </a:defRPr>
            </a:lvl1pPr>
          </a:lstStyle>
          <a:p>
            <a:pPr lvl="0" rtl="0"/>
            <a:r>
              <a:rPr lang="en-US" altLang="ja-JP" noProof="0" dirty="0"/>
              <a:t>Web </a:t>
            </a:r>
            <a:r>
              <a:rPr lang="ja-JP" altLang="en-US" noProof="0" dirty="0"/>
              <a:t>サイト</a:t>
            </a:r>
          </a:p>
        </p:txBody>
      </p:sp>
    </p:spTree>
    <p:extLst>
      <p:ext uri="{BB962C8B-B14F-4D97-AF65-F5344CB8AC3E}">
        <p14:creationId xmlns:p14="http://schemas.microsoft.com/office/powerpoint/2010/main" val="310474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171E5E3D-6A1C-49BA-9E11-FC053AD81804}"/>
              </a:ext>
            </a:extLst>
          </p:cNvPr>
          <p:cNvSpPr>
            <a:spLocks noGrp="1"/>
          </p:cNvSpPr>
          <p:nvPr>
            <p:ph type="pic" sz="quarter" idx="13" hasCustomPrompt="1"/>
          </p:nvPr>
        </p:nvSpPr>
        <p:spPr>
          <a:xfrm>
            <a:off x="0" y="0"/>
            <a:ext cx="12192000" cy="6013450"/>
          </a:xfrm>
          <a:solidFill>
            <a:schemeClr val="bg1">
              <a:lumMod val="95000"/>
            </a:schemeClr>
          </a:solidFill>
        </p:spPr>
        <p:txBody>
          <a:bodyPr lIns="576000" tIns="0" rIns="36000" bIns="0" rtlCol="0" anchor="ctr"/>
          <a:lstStyle>
            <a:lvl1pPr marL="0" indent="0" algn="l">
              <a:buNone/>
              <a:defRPr/>
            </a:lvl1pPr>
          </a:lstStyle>
          <a:p>
            <a:pPr rtl="0"/>
            <a:r>
              <a:rPr lang="ja-JP" altLang="en-US" noProof="0" dirty="0"/>
              <a:t>写真を挿入するか、ドラッグ アンド ドロップする</a:t>
            </a:r>
          </a:p>
        </p:txBody>
      </p:sp>
      <p:sp>
        <p:nvSpPr>
          <p:cNvPr id="2" name="タイトル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189200" y="163897"/>
            <a:ext cx="4860000" cy="5724000"/>
          </a:xfrm>
          <a:solidFill>
            <a:schemeClr val="bg1"/>
          </a:solidFill>
          <a:ln>
            <a:noFill/>
          </a:ln>
        </p:spPr>
        <p:txBody>
          <a:bodyPr lIns="432000" tIns="72000" rIns="288000" bIns="1404000" rtlCol="0" anchor="b"/>
          <a:lstStyle>
            <a:lvl1pPr algn="l">
              <a:defRPr sz="5000">
                <a:solidFill>
                  <a:schemeClr val="tx1">
                    <a:lumMod val="75000"/>
                    <a:lumOff val="25000"/>
                  </a:schemeClr>
                </a:solidFill>
              </a:defRPr>
            </a:lvl1pPr>
          </a:lstStyle>
          <a:p>
            <a:pPr rtl="0"/>
            <a:r>
              <a:rPr lang="ja-JP" altLang="en-US" noProof="0" dirty="0"/>
              <a:t>区切り線スライド タイトル</a:t>
            </a:r>
          </a:p>
        </p:txBody>
      </p:sp>
      <p:sp>
        <p:nvSpPr>
          <p:cNvPr id="3" name="サブタイトル 2">
            <a:extLst>
              <a:ext uri="{FF2B5EF4-FFF2-40B4-BE49-F238E27FC236}">
                <a16:creationId xmlns:a16="http://schemas.microsoft.com/office/drawing/2014/main" id="{C9980B88-3F4A-4688-9ED0-17EF37E62D93}"/>
              </a:ext>
            </a:extLst>
          </p:cNvPr>
          <p:cNvSpPr>
            <a:spLocks noGrp="1"/>
          </p:cNvSpPr>
          <p:nvPr>
            <p:ph type="subTitle" idx="1"/>
          </p:nvPr>
        </p:nvSpPr>
        <p:spPr>
          <a:xfrm>
            <a:off x="7652806" y="4837186"/>
            <a:ext cx="3932788" cy="750814"/>
          </a:xfrm>
          <a:noFill/>
        </p:spPr>
        <p:txBody>
          <a:bodyPr lIns="0" tIns="0" rIns="0" bIns="0" rtlCol="0" anchor="t"/>
          <a:lstStyle>
            <a:lvl1pPr marL="0" indent="0" algn="l">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sp>
        <p:nvSpPr>
          <p:cNvPr id="5" name="スライド番号プレースホルダー 4">
            <a:extLst>
              <a:ext uri="{FF2B5EF4-FFF2-40B4-BE49-F238E27FC236}">
                <a16:creationId xmlns:a16="http://schemas.microsoft.com/office/drawing/2014/main" id="{AE6A6BE3-DFA9-4797-868F-D23E7118FAB9}"/>
              </a:ext>
            </a:extLst>
          </p:cNvPr>
          <p:cNvSpPr>
            <a:spLocks noGrp="1"/>
          </p:cNvSpPr>
          <p:nvPr>
            <p:ph type="sldNum" sz="quarter" idx="11"/>
          </p:nvPr>
        </p:nvSpPr>
        <p:spPr/>
        <p:txBody>
          <a:bodyPr rtlCol="0"/>
          <a:lstStyle/>
          <a:p>
            <a:pPr rtl="0"/>
            <a:fld id="{19B51A1E-902D-48AF-9020-955120F399B6}" type="slidenum">
              <a:rPr lang="en-US" altLang="ja-JP" noProof="0" smtClean="0"/>
              <a:pPr rtl="0"/>
              <a:t>‹#›</a:t>
            </a:fld>
            <a:endParaRPr lang="ja-JP" altLang="en-US" noProof="0" dirty="0"/>
          </a:p>
        </p:txBody>
      </p:sp>
      <p:sp>
        <p:nvSpPr>
          <p:cNvPr id="9" name="フッター プレースホルダー 8">
            <a:extLst>
              <a:ext uri="{FF2B5EF4-FFF2-40B4-BE49-F238E27FC236}">
                <a16:creationId xmlns:a16="http://schemas.microsoft.com/office/drawing/2014/main" id="{827C91B9-2B28-435F-8A65-9FB91CE2F765}"/>
              </a:ext>
            </a:extLst>
          </p:cNvPr>
          <p:cNvSpPr>
            <a:spLocks noGrp="1"/>
          </p:cNvSpPr>
          <p:nvPr>
            <p:ph type="ftr" sz="quarter" idx="12"/>
          </p:nvPr>
        </p:nvSpPr>
        <p:spPr/>
        <p:txBody>
          <a:bodyPr rtlCol="0"/>
          <a:lstStyle/>
          <a:p>
            <a:pPr rtl="0"/>
            <a:r>
              <a:rPr lang="ja-JP" altLang="en-US" noProof="0" dirty="0"/>
              <a:t>フッターを追加</a:t>
            </a:r>
          </a:p>
        </p:txBody>
      </p:sp>
      <p:sp>
        <p:nvSpPr>
          <p:cNvPr id="8" name="図プレースホルダー 5">
            <a:extLst>
              <a:ext uri="{FF2B5EF4-FFF2-40B4-BE49-F238E27FC236}">
                <a16:creationId xmlns:a16="http://schemas.microsoft.com/office/drawing/2014/main" id="{22A84B62-AFF6-45B7-8ACB-FE91AB69BFEA}"/>
              </a:ext>
            </a:extLst>
          </p:cNvPr>
          <p:cNvSpPr>
            <a:spLocks noGrp="1"/>
          </p:cNvSpPr>
          <p:nvPr>
            <p:ph type="pic" sz="quarter" idx="14"/>
          </p:nvPr>
        </p:nvSpPr>
        <p:spPr>
          <a:xfrm>
            <a:off x="7652806" y="764519"/>
            <a:ext cx="3932788" cy="1872000"/>
          </a:xfrm>
          <a:solidFill>
            <a:schemeClr val="bg1">
              <a:lumMod val="95000"/>
            </a:schemeClr>
          </a:solidFill>
        </p:spPr>
        <p:txBody>
          <a:bodyPr rtlCol="0" anchor="ctr"/>
          <a:lstStyle>
            <a:lvl1pPr marL="0" indent="0" algn="ctr">
              <a:buNone/>
              <a:defRPr/>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3648962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4" name="長方形 3">
            <a:extLst>
              <a:ext uri="{FF2B5EF4-FFF2-40B4-BE49-F238E27FC236}">
                <a16:creationId xmlns:a16="http://schemas.microsoft.com/office/drawing/2014/main" id="{4A54DF6A-4172-4D5F-A3ED-02BB36DE79DA}"/>
              </a:ext>
            </a:extLst>
          </p:cNvPr>
          <p:cNvSpPr/>
          <p:nvPr userDrawn="1"/>
        </p:nvSpPr>
        <p:spPr>
          <a:xfrm>
            <a:off x="0" y="0"/>
            <a:ext cx="12192000" cy="6013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189200" y="163897"/>
            <a:ext cx="4860000" cy="5724000"/>
          </a:xfrm>
          <a:solidFill>
            <a:schemeClr val="bg1"/>
          </a:solidFill>
          <a:ln>
            <a:noFill/>
          </a:ln>
        </p:spPr>
        <p:txBody>
          <a:bodyPr lIns="432000" tIns="72000" rIns="288000" bIns="1404000" rtlCol="0" anchor="b"/>
          <a:lstStyle>
            <a:lvl1pPr algn="l">
              <a:defRPr sz="50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dirty="0"/>
              <a:t>クリックしてタイトルを編集する</a:t>
            </a:r>
          </a:p>
        </p:txBody>
      </p:sp>
      <p:sp>
        <p:nvSpPr>
          <p:cNvPr id="3" name="サブタイトル 2">
            <a:extLst>
              <a:ext uri="{FF2B5EF4-FFF2-40B4-BE49-F238E27FC236}">
                <a16:creationId xmlns:a16="http://schemas.microsoft.com/office/drawing/2014/main" id="{C9980B88-3F4A-4688-9ED0-17EF37E62D93}"/>
              </a:ext>
            </a:extLst>
          </p:cNvPr>
          <p:cNvSpPr>
            <a:spLocks noGrp="1"/>
          </p:cNvSpPr>
          <p:nvPr>
            <p:ph type="subTitle" idx="1"/>
          </p:nvPr>
        </p:nvSpPr>
        <p:spPr>
          <a:xfrm>
            <a:off x="7652806" y="4837186"/>
            <a:ext cx="3932788" cy="750814"/>
          </a:xfrm>
          <a:noFill/>
        </p:spPr>
        <p:txBody>
          <a:bodyPr lIns="0" tIns="0" rIns="0" bIns="0" rtlCol="0" anchor="t"/>
          <a:lstStyle>
            <a:lvl1pPr marL="0" indent="0" algn="l">
              <a:buNone/>
              <a:defRPr sz="180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endParaRPr lang="ja-JP" altLang="en-US" noProof="0" dirty="0"/>
          </a:p>
        </p:txBody>
      </p:sp>
      <p:sp>
        <p:nvSpPr>
          <p:cNvPr id="5" name="スライド番号プレースホルダー 4">
            <a:extLst>
              <a:ext uri="{FF2B5EF4-FFF2-40B4-BE49-F238E27FC236}">
                <a16:creationId xmlns:a16="http://schemas.microsoft.com/office/drawing/2014/main" id="{AE6A6BE3-DFA9-4797-868F-D23E7118FAB9}"/>
              </a:ext>
            </a:extLst>
          </p:cNvPr>
          <p:cNvSpPr>
            <a:spLocks noGrp="1"/>
          </p:cNvSpPr>
          <p:nvPr>
            <p:ph type="sldNum" sz="quarter" idx="11"/>
          </p:nvPr>
        </p:nvSpPr>
        <p:spPr/>
        <p:txBody>
          <a:bodyPr rtlCol="0"/>
          <a:lstStyle>
            <a:lvl1pPr>
              <a:defRPr>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9" name="フッター プレースホルダー 8">
            <a:extLst>
              <a:ext uri="{FF2B5EF4-FFF2-40B4-BE49-F238E27FC236}">
                <a16:creationId xmlns:a16="http://schemas.microsoft.com/office/drawing/2014/main" id="{827C91B9-2B28-435F-8A65-9FB91CE2F765}"/>
              </a:ext>
            </a:extLst>
          </p:cNvPr>
          <p:cNvSpPr>
            <a:spLocks noGrp="1"/>
          </p:cNvSpPr>
          <p:nvPr>
            <p:ph type="ftr" sz="quarter" idx="12"/>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12" name="図プレースホルダー 5">
            <a:extLst>
              <a:ext uri="{FF2B5EF4-FFF2-40B4-BE49-F238E27FC236}">
                <a16:creationId xmlns:a16="http://schemas.microsoft.com/office/drawing/2014/main" id="{3B9EDE4C-506D-4501-A8C1-766F17FB5C04}"/>
              </a:ext>
            </a:extLst>
          </p:cNvPr>
          <p:cNvSpPr>
            <a:spLocks noGrp="1"/>
          </p:cNvSpPr>
          <p:nvPr>
            <p:ph type="pic" sz="quarter" idx="16"/>
          </p:nvPr>
        </p:nvSpPr>
        <p:spPr>
          <a:xfrm>
            <a:off x="7652806" y="764519"/>
            <a:ext cx="1872000" cy="1872000"/>
          </a:xfrm>
          <a:solidFill>
            <a:schemeClr val="bg1">
              <a:lumMod val="95000"/>
            </a:schemeClr>
          </a:solidFill>
        </p:spPr>
        <p:txBody>
          <a:bodyPr rtlCol="0" anchor="ct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3" name="図プレースホルダー 5">
            <a:extLst>
              <a:ext uri="{FF2B5EF4-FFF2-40B4-BE49-F238E27FC236}">
                <a16:creationId xmlns:a16="http://schemas.microsoft.com/office/drawing/2014/main" id="{2A359302-DDE8-41C2-8232-50B1223BEA25}"/>
              </a:ext>
            </a:extLst>
          </p:cNvPr>
          <p:cNvSpPr>
            <a:spLocks noGrp="1"/>
          </p:cNvSpPr>
          <p:nvPr>
            <p:ph type="pic" sz="quarter" idx="17"/>
          </p:nvPr>
        </p:nvSpPr>
        <p:spPr>
          <a:xfrm>
            <a:off x="9713594" y="764519"/>
            <a:ext cx="1872000" cy="1872000"/>
          </a:xfrm>
          <a:solidFill>
            <a:schemeClr val="bg1">
              <a:lumMod val="95000"/>
            </a:schemeClr>
          </a:solidFill>
        </p:spPr>
        <p:txBody>
          <a:bodyPr rtlCol="0" anchor="ct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6" name="テキスト プレースホルダー 15">
            <a:extLst>
              <a:ext uri="{FF2B5EF4-FFF2-40B4-BE49-F238E27FC236}">
                <a16:creationId xmlns:a16="http://schemas.microsoft.com/office/drawing/2014/main" id="{B975D864-7312-481A-A5DD-E3B6C5B41BDB}"/>
              </a:ext>
            </a:extLst>
          </p:cNvPr>
          <p:cNvSpPr>
            <a:spLocks noGrp="1"/>
          </p:cNvSpPr>
          <p:nvPr>
            <p:ph type="body" sz="quarter" idx="18"/>
          </p:nvPr>
        </p:nvSpPr>
        <p:spPr>
          <a:xfrm>
            <a:off x="424800" y="3327399"/>
            <a:ext cx="6350000" cy="2560498"/>
          </a:xfr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Tree>
    <p:extLst>
      <p:ext uri="{BB962C8B-B14F-4D97-AF65-F5344CB8AC3E}">
        <p14:creationId xmlns:p14="http://schemas.microsoft.com/office/powerpoint/2010/main" val="175520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5" name="テキスト プレースホルダー 8">
            <a:extLst>
              <a:ext uri="{FF2B5EF4-FFF2-40B4-BE49-F238E27FC236}">
                <a16:creationId xmlns:a16="http://schemas.microsoft.com/office/drawing/2014/main" id="{31898370-0247-41A8-AF7A-6DD67D2AEDB1}"/>
              </a:ext>
            </a:extLst>
          </p:cNvPr>
          <p:cNvSpPr>
            <a:spLocks noGrp="1"/>
          </p:cNvSpPr>
          <p:nvPr>
            <p:ph type="body" sz="quarter" idx="17" hasCustomPrompt="1"/>
          </p:nvPr>
        </p:nvSpPr>
        <p:spPr>
          <a:xfrm>
            <a:off x="43180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1</a:t>
            </a:r>
            <a:endParaRPr lang="ja-JP" altLang="en-US" noProof="0" dirty="0"/>
          </a:p>
        </p:txBody>
      </p:sp>
      <p:sp>
        <p:nvSpPr>
          <p:cNvPr id="8" name="テキスト プレースホルダー 10">
            <a:extLst>
              <a:ext uri="{FF2B5EF4-FFF2-40B4-BE49-F238E27FC236}">
                <a16:creationId xmlns:a16="http://schemas.microsoft.com/office/drawing/2014/main" id="{697E4DC3-72E4-4678-9EB9-18EF75AE1A59}"/>
              </a:ext>
            </a:extLst>
          </p:cNvPr>
          <p:cNvSpPr>
            <a:spLocks noGrp="1"/>
          </p:cNvSpPr>
          <p:nvPr>
            <p:ph type="body" sz="quarter" idx="18" hasCustomPrompt="1"/>
          </p:nvPr>
        </p:nvSpPr>
        <p:spPr>
          <a:xfrm>
            <a:off x="43180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9" name="テキスト プレースホルダー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277185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2</a:t>
            </a:r>
            <a:endParaRPr lang="ja-JP" altLang="en-US" noProof="0" dirty="0"/>
          </a:p>
        </p:txBody>
      </p:sp>
      <p:sp>
        <p:nvSpPr>
          <p:cNvPr id="10" name="テキスト プレースホルダー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277185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1" name="テキスト プレースホルダー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3</a:t>
            </a:r>
            <a:endParaRPr lang="ja-JP" altLang="en-US" noProof="0" dirty="0"/>
          </a:p>
        </p:txBody>
      </p:sp>
      <p:sp>
        <p:nvSpPr>
          <p:cNvPr id="12" name="テキスト プレースホルダー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3" name="テキスト プレースホルダー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45195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4</a:t>
            </a:r>
            <a:endParaRPr lang="ja-JP" altLang="en-US" noProof="0" dirty="0"/>
          </a:p>
        </p:txBody>
      </p:sp>
      <p:sp>
        <p:nvSpPr>
          <p:cNvPr id="14" name="テキスト プレースホルダー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45195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5" name="テキスト プレースホルダー 8">
            <a:extLst>
              <a:ext uri="{FF2B5EF4-FFF2-40B4-BE49-F238E27FC236}">
                <a16:creationId xmlns:a16="http://schemas.microsoft.com/office/drawing/2014/main" id="{B95692FA-0FC8-4EBA-8C23-6F85A921DB49}"/>
              </a:ext>
            </a:extLst>
          </p:cNvPr>
          <p:cNvSpPr>
            <a:spLocks noGrp="1"/>
          </p:cNvSpPr>
          <p:nvPr>
            <p:ph type="body" sz="quarter" idx="39" hasCustomPrompt="1"/>
          </p:nvPr>
        </p:nvSpPr>
        <p:spPr>
          <a:xfrm>
            <a:off x="979200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5</a:t>
            </a:r>
            <a:endParaRPr lang="ja-JP" altLang="en-US" noProof="0" dirty="0"/>
          </a:p>
        </p:txBody>
      </p:sp>
      <p:sp>
        <p:nvSpPr>
          <p:cNvPr id="16" name="テキスト プレースホルダー 10">
            <a:extLst>
              <a:ext uri="{FF2B5EF4-FFF2-40B4-BE49-F238E27FC236}">
                <a16:creationId xmlns:a16="http://schemas.microsoft.com/office/drawing/2014/main" id="{BFA4D6B2-D388-4538-A77C-689D93EDB695}"/>
              </a:ext>
            </a:extLst>
          </p:cNvPr>
          <p:cNvSpPr>
            <a:spLocks noGrp="1"/>
          </p:cNvSpPr>
          <p:nvPr>
            <p:ph type="body" sz="quarter" idx="40" hasCustomPrompt="1"/>
          </p:nvPr>
        </p:nvSpPr>
        <p:spPr>
          <a:xfrm>
            <a:off x="979200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7" name="図プレースホルダー 15">
            <a:extLst>
              <a:ext uri="{FF2B5EF4-FFF2-40B4-BE49-F238E27FC236}">
                <a16:creationId xmlns:a16="http://schemas.microsoft.com/office/drawing/2014/main" id="{9DE1E570-14DE-42F6-9DDD-49752C3ACA3B}"/>
              </a:ext>
            </a:extLst>
          </p:cNvPr>
          <p:cNvSpPr>
            <a:spLocks noGrp="1"/>
          </p:cNvSpPr>
          <p:nvPr>
            <p:ph type="pic" sz="quarter" idx="41"/>
          </p:nvPr>
        </p:nvSpPr>
        <p:spPr>
          <a:xfrm>
            <a:off x="6838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18" name="図プレースホルダー 15">
            <a:extLst>
              <a:ext uri="{FF2B5EF4-FFF2-40B4-BE49-F238E27FC236}">
                <a16:creationId xmlns:a16="http://schemas.microsoft.com/office/drawing/2014/main" id="{43CBE128-6D8D-4605-B225-5A34FFB1F25B}"/>
              </a:ext>
            </a:extLst>
          </p:cNvPr>
          <p:cNvSpPr>
            <a:spLocks noGrp="1"/>
          </p:cNvSpPr>
          <p:nvPr>
            <p:ph type="pic" sz="quarter" idx="42"/>
          </p:nvPr>
        </p:nvSpPr>
        <p:spPr>
          <a:xfrm>
            <a:off x="30238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19" name="図プレースホルダー 15">
            <a:extLst>
              <a:ext uri="{FF2B5EF4-FFF2-40B4-BE49-F238E27FC236}">
                <a16:creationId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0" name="図プレースホルダー 15">
            <a:extLst>
              <a:ext uri="{FF2B5EF4-FFF2-40B4-BE49-F238E27FC236}">
                <a16:creationId xmlns:a16="http://schemas.microsoft.com/office/drawing/2014/main" id="{F223D9C7-A9C3-4D38-B4D8-9CAB3A19CF51}"/>
              </a:ext>
            </a:extLst>
          </p:cNvPr>
          <p:cNvSpPr>
            <a:spLocks noGrp="1"/>
          </p:cNvSpPr>
          <p:nvPr>
            <p:ph type="pic" sz="quarter" idx="44"/>
          </p:nvPr>
        </p:nvSpPr>
        <p:spPr>
          <a:xfrm>
            <a:off x="77039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1" name="図プレースホルダー 15">
            <a:extLst>
              <a:ext uri="{FF2B5EF4-FFF2-40B4-BE49-F238E27FC236}">
                <a16:creationId xmlns:a16="http://schemas.microsoft.com/office/drawing/2014/main"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2" name="テキスト プレースホルダー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431800" y="1008000"/>
            <a:ext cx="11339513"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sp>
        <p:nvSpPr>
          <p:cNvPr id="23" name="長方形 6">
            <a:extLst>
              <a:ext uri="{FF2B5EF4-FFF2-40B4-BE49-F238E27FC236}">
                <a16:creationId xmlns:a16="http://schemas.microsoft.com/office/drawing/2014/main" id="{644FE3AF-A04D-4D49-BDFD-FAF66D921FBF}"/>
              </a:ext>
              <a:ext uri="{C183D7F6-B498-43B3-948B-1728B52AA6E4}">
                <adec:decorative xmlns:adec="http://schemas.microsoft.com/office/drawing/2017/decorative" val="1"/>
              </a:ext>
            </a:extLst>
          </p:cNvPr>
          <p:cNvSpPr/>
          <p:nvPr userDrawn="1"/>
        </p:nvSpPr>
        <p:spPr>
          <a:xfrm>
            <a:off x="75239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4" name="長方形 6">
            <a:extLst>
              <a:ext uri="{FF2B5EF4-FFF2-40B4-BE49-F238E27FC236}">
                <a16:creationId xmlns:a16="http://schemas.microsoft.com/office/drawing/2014/main" id="{EAC46016-1B95-4163-8EAA-252BE4B86300}"/>
              </a:ext>
              <a:ext uri="{C183D7F6-B498-43B3-948B-1728B52AA6E4}">
                <adec:decorative xmlns:adec="http://schemas.microsoft.com/office/drawing/2017/decorative"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5" name="長方形 6">
            <a:extLst>
              <a:ext uri="{FF2B5EF4-FFF2-40B4-BE49-F238E27FC236}">
                <a16:creationId xmlns:a16="http://schemas.microsoft.com/office/drawing/2014/main" id="{EC09029D-7190-452C-92D6-6B055D055C5B}"/>
              </a:ext>
              <a:ext uri="{C183D7F6-B498-43B3-948B-1728B52AA6E4}">
                <adec:decorative xmlns:adec="http://schemas.microsoft.com/office/drawing/2017/decorative" val="1"/>
              </a:ext>
            </a:extLst>
          </p:cNvPr>
          <p:cNvSpPr/>
          <p:nvPr userDrawn="1"/>
        </p:nvSpPr>
        <p:spPr>
          <a:xfrm>
            <a:off x="5038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6" name="長方形 6">
            <a:extLst>
              <a:ext uri="{FF2B5EF4-FFF2-40B4-BE49-F238E27FC236}">
                <a16:creationId xmlns:a16="http://schemas.microsoft.com/office/drawing/2014/main" id="{78798274-03F6-4FD0-93AB-82A31D0A2649}"/>
              </a:ext>
              <a:ext uri="{C183D7F6-B498-43B3-948B-1728B52AA6E4}">
                <adec:decorative xmlns:adec="http://schemas.microsoft.com/office/drawing/2017/decorative" val="1"/>
              </a:ext>
            </a:extLst>
          </p:cNvPr>
          <p:cNvSpPr/>
          <p:nvPr userDrawn="1"/>
        </p:nvSpPr>
        <p:spPr>
          <a:xfrm>
            <a:off x="28438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7" name="長方形 6">
            <a:extLst>
              <a:ext uri="{FF2B5EF4-FFF2-40B4-BE49-F238E27FC236}">
                <a16:creationId xmlns:a16="http://schemas.microsoft.com/office/drawing/2014/main" id="{1E3DDEC1-3507-486F-8CCF-7F1E9EB810E9}"/>
              </a:ext>
              <a:ext uri="{C183D7F6-B498-43B3-948B-1728B52AA6E4}">
                <adec:decorative xmlns:adec="http://schemas.microsoft.com/office/drawing/2017/decorative"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832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のみ">
    <p:spTree>
      <p:nvGrpSpPr>
        <p:cNvPr id="1" name=""/>
        <p:cNvGrpSpPr/>
        <p:nvPr/>
      </p:nvGrpSpPr>
      <p:grpSpPr>
        <a:xfrm>
          <a:off x="0" y="0"/>
          <a:ext cx="0" cy="0"/>
          <a:chOff x="0" y="0"/>
          <a:chExt cx="0" cy="0"/>
        </a:xfrm>
      </p:grpSpPr>
      <p:sp>
        <p:nvSpPr>
          <p:cNvPr id="23" name="図プレースホルダー 10">
            <a:extLst>
              <a:ext uri="{FF2B5EF4-FFF2-40B4-BE49-F238E27FC236}">
                <a16:creationId xmlns:a16="http://schemas.microsoft.com/office/drawing/2014/main" id="{42B3D5D2-87D3-49A6-9FA2-5D21A6486F97}"/>
              </a:ext>
            </a:extLst>
          </p:cNvPr>
          <p:cNvSpPr>
            <a:spLocks noGrp="1"/>
          </p:cNvSpPr>
          <p:nvPr>
            <p:ph type="pic" sz="quarter" idx="13" hasCustomPrompt="1"/>
          </p:nvPr>
        </p:nvSpPr>
        <p:spPr>
          <a:xfrm>
            <a:off x="143999" y="143998"/>
            <a:ext cx="4680001" cy="6480000"/>
          </a:xfrm>
          <a:solidFill>
            <a:schemeClr val="bg1">
              <a:lumMod val="95000"/>
            </a:schemeClr>
          </a:solidFill>
        </p:spPr>
        <p:txBody>
          <a:bodyPr lIns="576000" tIns="0" rIns="36000" bIns="0" rtlCol="0" anchor="ctr"/>
          <a:lstStyle>
            <a:lvl1pPr marL="0" indent="0" algn="l">
              <a:buNone/>
              <a:defRPr>
                <a:latin typeface="Meiryo UI" panose="020B0604030504040204" pitchFamily="50" charset="-128"/>
                <a:ea typeface="Meiryo UI" panose="020B0604030504040204" pitchFamily="50" charset="-128"/>
              </a:defRPr>
            </a:lvl1pPr>
          </a:lstStyle>
          <a:p>
            <a:pPr rtl="0"/>
            <a:r>
              <a:rPr lang="ja-JP" altLang="en-US" noProof="0" dirty="0"/>
              <a:t>写真を挿入するか、ドラッグ アンド ドロップする</a:t>
            </a:r>
          </a:p>
        </p:txBody>
      </p:sp>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a:xfrm>
            <a:off x="5111900" y="432000"/>
            <a:ext cx="6660100" cy="432000"/>
          </a:xfrm>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11" name="テキスト プレースホルダー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1</a:t>
            </a:r>
            <a:endParaRPr lang="ja-JP" altLang="en-US" noProof="0" dirty="0"/>
          </a:p>
        </p:txBody>
      </p:sp>
      <p:sp>
        <p:nvSpPr>
          <p:cNvPr id="12" name="テキスト プレースホルダー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3" name="テキスト プレースホルダー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45195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2</a:t>
            </a:r>
            <a:endParaRPr lang="ja-JP" altLang="en-US" noProof="0" dirty="0"/>
          </a:p>
        </p:txBody>
      </p:sp>
      <p:sp>
        <p:nvSpPr>
          <p:cNvPr id="14" name="テキスト プレースホルダー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45195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5" name="テキスト プレースホルダー 8">
            <a:extLst>
              <a:ext uri="{FF2B5EF4-FFF2-40B4-BE49-F238E27FC236}">
                <a16:creationId xmlns:a16="http://schemas.microsoft.com/office/drawing/2014/main" id="{B95692FA-0FC8-4EBA-8C23-6F85A921DB49}"/>
              </a:ext>
            </a:extLst>
          </p:cNvPr>
          <p:cNvSpPr>
            <a:spLocks noGrp="1"/>
          </p:cNvSpPr>
          <p:nvPr>
            <p:ph type="body" sz="quarter" idx="39" hasCustomPrompt="1"/>
          </p:nvPr>
        </p:nvSpPr>
        <p:spPr>
          <a:xfrm>
            <a:off x="9792000" y="3971432"/>
            <a:ext cx="1980000" cy="360000"/>
          </a:xfrm>
        </p:spPr>
        <p:txBody>
          <a:bodyPr rtlCol="0"/>
          <a:lstStyle>
            <a:lvl1pPr marL="0" indent="0" algn="ctr">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3</a:t>
            </a:r>
            <a:endParaRPr lang="ja-JP" altLang="en-US" noProof="0" dirty="0"/>
          </a:p>
        </p:txBody>
      </p:sp>
      <p:sp>
        <p:nvSpPr>
          <p:cNvPr id="16" name="テキスト プレースホルダー 10">
            <a:extLst>
              <a:ext uri="{FF2B5EF4-FFF2-40B4-BE49-F238E27FC236}">
                <a16:creationId xmlns:a16="http://schemas.microsoft.com/office/drawing/2014/main" id="{BFA4D6B2-D388-4538-A77C-689D93EDB695}"/>
              </a:ext>
            </a:extLst>
          </p:cNvPr>
          <p:cNvSpPr>
            <a:spLocks noGrp="1"/>
          </p:cNvSpPr>
          <p:nvPr>
            <p:ph type="body" sz="quarter" idx="40" hasCustomPrompt="1"/>
          </p:nvPr>
        </p:nvSpPr>
        <p:spPr>
          <a:xfrm>
            <a:off x="9792000" y="4605832"/>
            <a:ext cx="1980000" cy="720000"/>
          </a:xfrm>
        </p:spPr>
        <p:txBody>
          <a:bodyPr rtlCol="0"/>
          <a:lstStyle>
            <a:lvl1pPr marL="0" indent="0" algn="ctr">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9" name="図プレースホルダー 15">
            <a:extLst>
              <a:ext uri="{FF2B5EF4-FFF2-40B4-BE49-F238E27FC236}">
                <a16:creationId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0" name="図プレースホルダー 15">
            <a:extLst>
              <a:ext uri="{FF2B5EF4-FFF2-40B4-BE49-F238E27FC236}">
                <a16:creationId xmlns:a16="http://schemas.microsoft.com/office/drawing/2014/main" id="{F223D9C7-A9C3-4D38-B4D8-9CAB3A19CF51}"/>
              </a:ext>
            </a:extLst>
          </p:cNvPr>
          <p:cNvSpPr>
            <a:spLocks noGrp="1"/>
          </p:cNvSpPr>
          <p:nvPr>
            <p:ph type="pic" sz="quarter" idx="44"/>
          </p:nvPr>
        </p:nvSpPr>
        <p:spPr>
          <a:xfrm>
            <a:off x="77039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1" name="図プレースホルダー 15">
            <a:extLst>
              <a:ext uri="{FF2B5EF4-FFF2-40B4-BE49-F238E27FC236}">
                <a16:creationId xmlns:a16="http://schemas.microsoft.com/office/drawing/2014/main"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2" name="テキスト プレースホルダー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5111499" y="1008000"/>
            <a:ext cx="6659814"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grpSp>
        <p:nvGrpSpPr>
          <p:cNvPr id="25" name="グループ 24">
            <a:extLst>
              <a:ext uri="{FF2B5EF4-FFF2-40B4-BE49-F238E27FC236}">
                <a16:creationId xmlns:a16="http://schemas.microsoft.com/office/drawing/2014/main" id="{00A98AF6-5DA1-4AA4-9068-753B7B67CCD9}"/>
              </a:ext>
            </a:extLst>
          </p:cNvPr>
          <p:cNvGrpSpPr/>
          <p:nvPr userDrawn="1"/>
        </p:nvGrpSpPr>
        <p:grpSpPr>
          <a:xfrm>
            <a:off x="323999" y="323998"/>
            <a:ext cx="4320000" cy="6120000"/>
            <a:chOff x="180000" y="180000"/>
            <a:chExt cx="4330700" cy="6292683"/>
          </a:xfrm>
        </p:grpSpPr>
        <p:sp>
          <p:nvSpPr>
            <p:cNvPr id="26" name="長方形 6">
              <a:extLst>
                <a:ext uri="{FF2B5EF4-FFF2-40B4-BE49-F238E27FC236}">
                  <a16:creationId xmlns:a16="http://schemas.microsoft.com/office/drawing/2014/main"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7" name="長方形 6">
              <a:extLst>
                <a:ext uri="{FF2B5EF4-FFF2-40B4-BE49-F238E27FC236}">
                  <a16:creationId xmlns:a16="http://schemas.microsoft.com/office/drawing/2014/main"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sp>
        <p:nvSpPr>
          <p:cNvPr id="24" name="長方形 6">
            <a:extLst>
              <a:ext uri="{FF2B5EF4-FFF2-40B4-BE49-F238E27FC236}">
                <a16:creationId xmlns:a16="http://schemas.microsoft.com/office/drawing/2014/main" id="{3E24480B-1EA1-4618-A14A-DFF8FA263887}"/>
              </a:ext>
              <a:ext uri="{C183D7F6-B498-43B3-948B-1728B52AA6E4}">
                <adec:decorative xmlns:adec="http://schemas.microsoft.com/office/drawing/2017/decorative"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8" name="長方形 6">
            <a:extLst>
              <a:ext uri="{FF2B5EF4-FFF2-40B4-BE49-F238E27FC236}">
                <a16:creationId xmlns:a16="http://schemas.microsoft.com/office/drawing/2014/main" id="{043B620A-4118-4E00-9D79-5BD4C87DCEAB}"/>
              </a:ext>
              <a:ext uri="{C183D7F6-B498-43B3-948B-1728B52AA6E4}">
                <adec:decorative xmlns:adec="http://schemas.microsoft.com/office/drawing/2017/decorative" val="1"/>
              </a:ext>
            </a:extLst>
          </p:cNvPr>
          <p:cNvSpPr/>
          <p:nvPr userDrawn="1"/>
        </p:nvSpPr>
        <p:spPr>
          <a:xfrm>
            <a:off x="75239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9" name="長方形 6">
            <a:extLst>
              <a:ext uri="{FF2B5EF4-FFF2-40B4-BE49-F238E27FC236}">
                <a16:creationId xmlns:a16="http://schemas.microsoft.com/office/drawing/2014/main" id="{612097E6-9559-4AEF-968E-6C2F89163D7B}"/>
              </a:ext>
              <a:ext uri="{C183D7F6-B498-43B3-948B-1728B52AA6E4}">
                <adec:decorative xmlns:adec="http://schemas.microsoft.com/office/drawing/2017/decorative"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68649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23" name="図プレースホルダー 10">
            <a:extLst>
              <a:ext uri="{FF2B5EF4-FFF2-40B4-BE49-F238E27FC236}">
                <a16:creationId xmlns:a16="http://schemas.microsoft.com/office/drawing/2014/main" id="{42B3D5D2-87D3-49A6-9FA2-5D21A6486F97}"/>
              </a:ext>
            </a:extLst>
          </p:cNvPr>
          <p:cNvSpPr>
            <a:spLocks noGrp="1"/>
          </p:cNvSpPr>
          <p:nvPr>
            <p:ph type="pic" sz="quarter" idx="13" hasCustomPrompt="1"/>
          </p:nvPr>
        </p:nvSpPr>
        <p:spPr>
          <a:xfrm>
            <a:off x="143999" y="143998"/>
            <a:ext cx="4680001" cy="6480000"/>
          </a:xfrm>
          <a:solidFill>
            <a:schemeClr val="bg1">
              <a:lumMod val="95000"/>
            </a:schemeClr>
          </a:solidFill>
        </p:spPr>
        <p:txBody>
          <a:bodyPr lIns="576000" tIns="0" rIns="36000" bIns="0" rtlCol="0" anchor="ctr"/>
          <a:lstStyle>
            <a:lvl1pPr marL="0" indent="0" algn="l">
              <a:buNone/>
              <a:defRPr>
                <a:latin typeface="Meiryo UI" panose="020B0604030504040204" pitchFamily="50" charset="-128"/>
                <a:ea typeface="Meiryo UI" panose="020B0604030504040204" pitchFamily="50" charset="-128"/>
              </a:defRPr>
            </a:lvl1pPr>
          </a:lstStyle>
          <a:p>
            <a:pPr rtl="0"/>
            <a:r>
              <a:rPr lang="ja-JP" altLang="en-US" noProof="0" dirty="0"/>
              <a:t>写真を挿入するか、ドラッグ アンド ドロップする</a:t>
            </a:r>
          </a:p>
        </p:txBody>
      </p:sp>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a:xfrm>
            <a:off x="5111900" y="432000"/>
            <a:ext cx="6660100" cy="432000"/>
          </a:xfrm>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11" name="テキスト プレースホルダー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6502388" y="2233079"/>
            <a:ext cx="1872000" cy="360000"/>
          </a:xfrm>
        </p:spPr>
        <p:txBody>
          <a:bodyPr rtlCol="0"/>
          <a:lstStyle>
            <a:lvl1pPr marL="0" indent="0" algn="l">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1</a:t>
            </a:r>
            <a:endParaRPr lang="ja-JP" altLang="en-US" noProof="0" dirty="0"/>
          </a:p>
        </p:txBody>
      </p:sp>
      <p:sp>
        <p:nvSpPr>
          <p:cNvPr id="12" name="テキスト プレースホルダー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6502388" y="2721591"/>
            <a:ext cx="1872000" cy="360000"/>
          </a:xfrm>
        </p:spPr>
        <p:txBody>
          <a:bodyPr rtlCol="0"/>
          <a:lstStyle>
            <a:lvl1pPr marL="0" indent="0" algn="l">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3" name="テキスト プレースホルダー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9899313" y="2233079"/>
            <a:ext cx="1872000" cy="360000"/>
          </a:xfrm>
        </p:spPr>
        <p:txBody>
          <a:bodyPr rtlCol="0"/>
          <a:lstStyle>
            <a:lvl1pPr marL="0" indent="0" algn="l">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2</a:t>
            </a:r>
            <a:endParaRPr lang="ja-JP" altLang="en-US" noProof="0" dirty="0"/>
          </a:p>
        </p:txBody>
      </p:sp>
      <p:sp>
        <p:nvSpPr>
          <p:cNvPr id="14" name="テキスト プレースホルダー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9899313" y="2721591"/>
            <a:ext cx="1872000" cy="360000"/>
          </a:xfrm>
        </p:spPr>
        <p:txBody>
          <a:bodyPr rtlCol="0"/>
          <a:lstStyle>
            <a:lvl1pPr marL="0" indent="0" algn="l">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19" name="図プレースホルダー 15">
            <a:extLst>
              <a:ext uri="{FF2B5EF4-FFF2-40B4-BE49-F238E27FC236}">
                <a16:creationId xmlns:a16="http://schemas.microsoft.com/office/drawing/2014/main" id="{E63C0874-8701-4CED-B60A-61A655FB5A5F}"/>
              </a:ext>
            </a:extLst>
          </p:cNvPr>
          <p:cNvSpPr>
            <a:spLocks noGrp="1"/>
          </p:cNvSpPr>
          <p:nvPr>
            <p:ph type="pic" sz="quarter" idx="43"/>
          </p:nvPr>
        </p:nvSpPr>
        <p:spPr>
          <a:xfrm>
            <a:off x="5130008" y="2233079"/>
            <a:ext cx="1219835" cy="1219835"/>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0" name="図プレースホルダー 15">
            <a:extLst>
              <a:ext uri="{FF2B5EF4-FFF2-40B4-BE49-F238E27FC236}">
                <a16:creationId xmlns:a16="http://schemas.microsoft.com/office/drawing/2014/main" id="{F223D9C7-A9C3-4D38-B4D8-9CAB3A19CF51}"/>
              </a:ext>
            </a:extLst>
          </p:cNvPr>
          <p:cNvSpPr>
            <a:spLocks noGrp="1"/>
          </p:cNvSpPr>
          <p:nvPr>
            <p:ph type="pic" sz="quarter" idx="44"/>
          </p:nvPr>
        </p:nvSpPr>
        <p:spPr>
          <a:xfrm>
            <a:off x="8526933" y="2233079"/>
            <a:ext cx="1219835" cy="1219835"/>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2" name="テキスト プレースホルダー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5111499" y="1008000"/>
            <a:ext cx="6659814"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grpSp>
        <p:nvGrpSpPr>
          <p:cNvPr id="25" name="グループ 24">
            <a:extLst>
              <a:ext uri="{FF2B5EF4-FFF2-40B4-BE49-F238E27FC236}">
                <a16:creationId xmlns:a16="http://schemas.microsoft.com/office/drawing/2014/main" id="{00A98AF6-5DA1-4AA4-9068-753B7B67CCD9}"/>
              </a:ext>
            </a:extLst>
          </p:cNvPr>
          <p:cNvGrpSpPr/>
          <p:nvPr userDrawn="1"/>
        </p:nvGrpSpPr>
        <p:grpSpPr>
          <a:xfrm>
            <a:off x="323999" y="323998"/>
            <a:ext cx="4320000" cy="6120000"/>
            <a:chOff x="180000" y="180000"/>
            <a:chExt cx="4330700" cy="6292683"/>
          </a:xfrm>
        </p:grpSpPr>
        <p:sp>
          <p:nvSpPr>
            <p:cNvPr id="26" name="長方形 6">
              <a:extLst>
                <a:ext uri="{FF2B5EF4-FFF2-40B4-BE49-F238E27FC236}">
                  <a16:creationId xmlns:a16="http://schemas.microsoft.com/office/drawing/2014/main"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7" name="長方形 6">
              <a:extLst>
                <a:ext uri="{FF2B5EF4-FFF2-40B4-BE49-F238E27FC236}">
                  <a16:creationId xmlns:a16="http://schemas.microsoft.com/office/drawing/2014/main"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sp>
        <p:nvSpPr>
          <p:cNvPr id="33" name="テキスト プレースホルダー 8">
            <a:extLst>
              <a:ext uri="{FF2B5EF4-FFF2-40B4-BE49-F238E27FC236}">
                <a16:creationId xmlns:a16="http://schemas.microsoft.com/office/drawing/2014/main" id="{88A88076-4208-4A97-A015-3DFBFCC94A72}"/>
              </a:ext>
            </a:extLst>
          </p:cNvPr>
          <p:cNvSpPr>
            <a:spLocks noGrp="1"/>
          </p:cNvSpPr>
          <p:nvPr>
            <p:ph type="body" sz="quarter" idx="45" hasCustomPrompt="1"/>
          </p:nvPr>
        </p:nvSpPr>
        <p:spPr>
          <a:xfrm>
            <a:off x="6502388" y="3859797"/>
            <a:ext cx="1872000" cy="360000"/>
          </a:xfrm>
        </p:spPr>
        <p:txBody>
          <a:bodyPr rtlCol="0"/>
          <a:lstStyle>
            <a:lvl1pPr marL="0" indent="0" algn="l">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1</a:t>
            </a:r>
            <a:endParaRPr lang="ja-JP" altLang="en-US" noProof="0" dirty="0"/>
          </a:p>
        </p:txBody>
      </p:sp>
      <p:sp>
        <p:nvSpPr>
          <p:cNvPr id="34" name="テキスト プレースホルダー 10">
            <a:extLst>
              <a:ext uri="{FF2B5EF4-FFF2-40B4-BE49-F238E27FC236}">
                <a16:creationId xmlns:a16="http://schemas.microsoft.com/office/drawing/2014/main" id="{C0468E64-5403-40FE-84BE-184FCF30EA38}"/>
              </a:ext>
            </a:extLst>
          </p:cNvPr>
          <p:cNvSpPr>
            <a:spLocks noGrp="1"/>
          </p:cNvSpPr>
          <p:nvPr>
            <p:ph type="body" sz="quarter" idx="46" hasCustomPrompt="1"/>
          </p:nvPr>
        </p:nvSpPr>
        <p:spPr>
          <a:xfrm>
            <a:off x="6502388" y="4348309"/>
            <a:ext cx="1872000" cy="360000"/>
          </a:xfrm>
        </p:spPr>
        <p:txBody>
          <a:bodyPr rtlCol="0"/>
          <a:lstStyle>
            <a:lvl1pPr marL="0" indent="0" algn="l">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35" name="テキスト プレースホルダー 8">
            <a:extLst>
              <a:ext uri="{FF2B5EF4-FFF2-40B4-BE49-F238E27FC236}">
                <a16:creationId xmlns:a16="http://schemas.microsoft.com/office/drawing/2014/main" id="{D0CF6241-B0D3-4D20-B605-DD302BA1D6C1}"/>
              </a:ext>
            </a:extLst>
          </p:cNvPr>
          <p:cNvSpPr>
            <a:spLocks noGrp="1"/>
          </p:cNvSpPr>
          <p:nvPr>
            <p:ph type="body" sz="quarter" idx="47" hasCustomPrompt="1"/>
          </p:nvPr>
        </p:nvSpPr>
        <p:spPr>
          <a:xfrm>
            <a:off x="9899313" y="3859797"/>
            <a:ext cx="1872000" cy="360000"/>
          </a:xfrm>
        </p:spPr>
        <p:txBody>
          <a:bodyPr rtlCol="0"/>
          <a:lstStyle>
            <a:lvl1pPr marL="0" indent="0" algn="l">
              <a:buFont typeface="Arial" panose="020B0604020202020204" pitchFamily="34" charset="0"/>
              <a:buNone/>
              <a:defRPr sz="18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行頭文字 </a:t>
            </a:r>
            <a:r>
              <a:rPr lang="en-US" altLang="ja-JP" noProof="0" dirty="0"/>
              <a:t>2</a:t>
            </a:r>
            <a:endParaRPr lang="ja-JP" altLang="en-US" noProof="0" dirty="0"/>
          </a:p>
        </p:txBody>
      </p:sp>
      <p:sp>
        <p:nvSpPr>
          <p:cNvPr id="36" name="テキスト プレースホルダー 10">
            <a:extLst>
              <a:ext uri="{FF2B5EF4-FFF2-40B4-BE49-F238E27FC236}">
                <a16:creationId xmlns:a16="http://schemas.microsoft.com/office/drawing/2014/main" id="{711DB09A-A42D-4902-AF3E-5D0DC168C285}"/>
              </a:ext>
            </a:extLst>
          </p:cNvPr>
          <p:cNvSpPr>
            <a:spLocks noGrp="1"/>
          </p:cNvSpPr>
          <p:nvPr>
            <p:ph type="body" sz="quarter" idx="48" hasCustomPrompt="1"/>
          </p:nvPr>
        </p:nvSpPr>
        <p:spPr>
          <a:xfrm>
            <a:off x="9899313" y="4348309"/>
            <a:ext cx="1872000" cy="360000"/>
          </a:xfrm>
        </p:spPr>
        <p:txBody>
          <a:bodyPr rtlCol="0"/>
          <a:lstStyle>
            <a:lvl1pPr marL="0" indent="0" algn="l">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dirty="0"/>
              <a:t>箇条書きの内容</a:t>
            </a:r>
          </a:p>
        </p:txBody>
      </p:sp>
      <p:sp>
        <p:nvSpPr>
          <p:cNvPr id="37" name="図プレースホルダー 15">
            <a:extLst>
              <a:ext uri="{FF2B5EF4-FFF2-40B4-BE49-F238E27FC236}">
                <a16:creationId xmlns:a16="http://schemas.microsoft.com/office/drawing/2014/main" id="{E96186ED-3118-47CD-987B-87DECE43F025}"/>
              </a:ext>
            </a:extLst>
          </p:cNvPr>
          <p:cNvSpPr>
            <a:spLocks noGrp="1"/>
          </p:cNvSpPr>
          <p:nvPr>
            <p:ph type="pic" sz="quarter" idx="49"/>
          </p:nvPr>
        </p:nvSpPr>
        <p:spPr>
          <a:xfrm>
            <a:off x="5130008" y="3859797"/>
            <a:ext cx="1219835" cy="1219835"/>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38" name="図プレースホルダー 15">
            <a:extLst>
              <a:ext uri="{FF2B5EF4-FFF2-40B4-BE49-F238E27FC236}">
                <a16:creationId xmlns:a16="http://schemas.microsoft.com/office/drawing/2014/main" id="{BF2BC07A-75E7-4434-B71D-F48A7ADA8048}"/>
              </a:ext>
            </a:extLst>
          </p:cNvPr>
          <p:cNvSpPr>
            <a:spLocks noGrp="1"/>
          </p:cNvSpPr>
          <p:nvPr>
            <p:ph type="pic" sz="quarter" idx="50"/>
          </p:nvPr>
        </p:nvSpPr>
        <p:spPr>
          <a:xfrm>
            <a:off x="8526933" y="3859797"/>
            <a:ext cx="1219835" cy="1219835"/>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a:t>アイコンをクリックして図を追加</a:t>
            </a:r>
            <a:endParaRPr lang="ja-JP" altLang="en-US" noProof="0" dirty="0"/>
          </a:p>
        </p:txBody>
      </p:sp>
      <p:sp>
        <p:nvSpPr>
          <p:cNvPr id="24" name="長方形 6">
            <a:extLst>
              <a:ext uri="{FF2B5EF4-FFF2-40B4-BE49-F238E27FC236}">
                <a16:creationId xmlns:a16="http://schemas.microsoft.com/office/drawing/2014/main" id="{CEDEC4EC-1B7D-4C30-9BDC-ED714BC0AD87}"/>
              </a:ext>
              <a:ext uri="{C183D7F6-B498-43B3-948B-1728B52AA6E4}">
                <adec:decorative xmlns:adec="http://schemas.microsoft.com/office/drawing/2017/decorative" val="1"/>
              </a:ext>
            </a:extLst>
          </p:cNvPr>
          <p:cNvSpPr/>
          <p:nvPr userDrawn="1"/>
        </p:nvSpPr>
        <p:spPr>
          <a:xfrm>
            <a:off x="6502388" y="3311998"/>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8" name="長方形 6">
            <a:extLst>
              <a:ext uri="{FF2B5EF4-FFF2-40B4-BE49-F238E27FC236}">
                <a16:creationId xmlns:a16="http://schemas.microsoft.com/office/drawing/2014/main" id="{61B31970-0B46-450B-916F-74D6DEF9B8F8}"/>
              </a:ext>
              <a:ext uri="{C183D7F6-B498-43B3-948B-1728B52AA6E4}">
                <adec:decorative xmlns:adec="http://schemas.microsoft.com/office/drawing/2017/decorative" val="1"/>
              </a:ext>
            </a:extLst>
          </p:cNvPr>
          <p:cNvSpPr/>
          <p:nvPr userDrawn="1"/>
        </p:nvSpPr>
        <p:spPr>
          <a:xfrm>
            <a:off x="9917313" y="3311998"/>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9" name="長方形 6">
            <a:extLst>
              <a:ext uri="{FF2B5EF4-FFF2-40B4-BE49-F238E27FC236}">
                <a16:creationId xmlns:a16="http://schemas.microsoft.com/office/drawing/2014/main" id="{950320AF-7644-49E1-9D16-70547713917F}"/>
              </a:ext>
              <a:ext uri="{C183D7F6-B498-43B3-948B-1728B52AA6E4}">
                <adec:decorative xmlns:adec="http://schemas.microsoft.com/office/drawing/2017/decorative" val="1"/>
              </a:ext>
            </a:extLst>
          </p:cNvPr>
          <p:cNvSpPr/>
          <p:nvPr userDrawn="1"/>
        </p:nvSpPr>
        <p:spPr>
          <a:xfrm>
            <a:off x="6502388" y="4935521"/>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30" name="長方形 6">
            <a:extLst>
              <a:ext uri="{FF2B5EF4-FFF2-40B4-BE49-F238E27FC236}">
                <a16:creationId xmlns:a16="http://schemas.microsoft.com/office/drawing/2014/main" id="{D36D919E-E710-495F-8E8C-3A987E502CF7}"/>
              </a:ext>
              <a:ext uri="{C183D7F6-B498-43B3-948B-1728B52AA6E4}">
                <adec:decorative xmlns:adec="http://schemas.microsoft.com/office/drawing/2017/decorative" val="1"/>
              </a:ext>
            </a:extLst>
          </p:cNvPr>
          <p:cNvSpPr/>
          <p:nvPr userDrawn="1"/>
        </p:nvSpPr>
        <p:spPr>
          <a:xfrm>
            <a:off x="9917313" y="4935521"/>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8065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7" name="画像 6">
            <a:extLst>
              <a:ext uri="{FF2B5EF4-FFF2-40B4-BE49-F238E27FC236}">
                <a16:creationId xmlns:a16="http://schemas.microsoft.com/office/drawing/2014/main" id="{A4BB9D81-6871-4A9D-BF45-2D079E803094}"/>
              </a:ext>
            </a:extLst>
          </p:cNvPr>
          <p:cNvPicPr>
            <a:picLocks noChangeAspect="1"/>
          </p:cNvPicPr>
          <p:nvPr userDrawn="1"/>
        </p:nvPicPr>
        <p:blipFill>
          <a:blip r:embed="rId2"/>
          <a:stretch>
            <a:fillRect/>
          </a:stretch>
        </p:blipFill>
        <p:spPr>
          <a:xfrm>
            <a:off x="663465" y="812097"/>
            <a:ext cx="11528535" cy="5645385"/>
          </a:xfrm>
          <a:prstGeom prst="rect">
            <a:avLst/>
          </a:prstGeom>
        </p:spPr>
      </p:pic>
      <p:sp>
        <p:nvSpPr>
          <p:cNvPr id="8" name="図プレースホルダー 10">
            <a:extLst>
              <a:ext uri="{FF2B5EF4-FFF2-40B4-BE49-F238E27FC236}">
                <a16:creationId xmlns:a16="http://schemas.microsoft.com/office/drawing/2014/main" id="{D7C80831-068A-4F76-B718-3D893A2E5B24}"/>
              </a:ext>
            </a:extLst>
          </p:cNvPr>
          <p:cNvSpPr>
            <a:spLocks noGrp="1"/>
          </p:cNvSpPr>
          <p:nvPr>
            <p:ph type="pic" sz="quarter" idx="13" hasCustomPrompt="1"/>
          </p:nvPr>
        </p:nvSpPr>
        <p:spPr>
          <a:xfrm>
            <a:off x="5217319" y="125540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eiryo UI" panose="020B0604030504040204" pitchFamily="50" charset="-128"/>
                <a:ea typeface="Meiryo UI" panose="020B0604030504040204" pitchFamily="50" charset="-128"/>
                <a:cs typeface="Times New Roman" panose="02020603050405020304" pitchFamily="18" charset="0"/>
              </a:defRPr>
            </a:lvl1pPr>
          </a:lstStyle>
          <a:p>
            <a:pPr marL="266700" lvl="0" indent="-266700" algn="ctr" rtl="0"/>
            <a:r>
              <a:rPr lang="ja-JP" altLang="en-US" noProof="0" dirty="0"/>
              <a:t>ここに画面デザインを挿入するか、ドラッグ アンド ドロップする</a:t>
            </a:r>
          </a:p>
        </p:txBody>
      </p:sp>
      <p:sp>
        <p:nvSpPr>
          <p:cNvPr id="3" name="コンテンツ プレースホルダー 2">
            <a:extLst>
              <a:ext uri="{FF2B5EF4-FFF2-40B4-BE49-F238E27FC236}">
                <a16:creationId xmlns:a16="http://schemas.microsoft.com/office/drawing/2014/main" id="{B1948E38-8FB0-4E51-A01C-C88794372E50}"/>
              </a:ext>
            </a:extLst>
          </p:cNvPr>
          <p:cNvSpPr>
            <a:spLocks noGrp="1"/>
          </p:cNvSpPr>
          <p:nvPr>
            <p:ph idx="1"/>
          </p:nvPr>
        </p:nvSpPr>
        <p:spPr>
          <a:xfrm>
            <a:off x="424370" y="3955774"/>
            <a:ext cx="3978665" cy="1976617"/>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スライド番号プレースホルダー 4">
            <a:extLst>
              <a:ext uri="{FF2B5EF4-FFF2-40B4-BE49-F238E27FC236}">
                <a16:creationId xmlns:a16="http://schemas.microsoft.com/office/drawing/2014/main" id="{9A5F0423-B6EE-42FD-9306-5E965142C6CE}"/>
              </a:ext>
            </a:extLst>
          </p:cNvPr>
          <p:cNvSpPr>
            <a:spLocks noGrp="1"/>
          </p:cNvSpPr>
          <p:nvPr>
            <p:ph type="sldNum" sz="quarter" idx="11"/>
          </p:nvPr>
        </p:nvSpPr>
        <p:spPr/>
        <p:txBody>
          <a:bodyPr rtlCol="0"/>
          <a:lstStyle/>
          <a:p>
            <a:pPr rtl="0"/>
            <a:fld id="{19B51A1E-902D-48AF-9020-955120F399B6}" type="slidenum">
              <a:rPr lang="en-US" altLang="ja-JP" noProof="0" smtClean="0"/>
              <a:pPr rtl="0"/>
              <a:t>‹#›</a:t>
            </a:fld>
            <a:endParaRPr lang="ja-JP" altLang="en-US" noProof="0" dirty="0"/>
          </a:p>
        </p:txBody>
      </p:sp>
      <p:sp>
        <p:nvSpPr>
          <p:cNvPr id="6" name="フッター プレースホルダー 5">
            <a:extLst>
              <a:ext uri="{FF2B5EF4-FFF2-40B4-BE49-F238E27FC236}">
                <a16:creationId xmlns:a16="http://schemas.microsoft.com/office/drawing/2014/main" id="{FBCE01B6-FB5C-471B-B95B-DB3DC8A0E4BD}"/>
              </a:ext>
            </a:extLst>
          </p:cNvPr>
          <p:cNvSpPr>
            <a:spLocks noGrp="1"/>
          </p:cNvSpPr>
          <p:nvPr>
            <p:ph type="ftr" sz="quarter" idx="12"/>
          </p:nvPr>
        </p:nvSpPr>
        <p:spPr/>
        <p:txBody>
          <a:bodyPr rtlCol="0"/>
          <a:lstStyle/>
          <a:p>
            <a:pPr rtl="0"/>
            <a:r>
              <a:rPr lang="en-US" altLang="ja-JP" noProof="0" dirty="0" err="1"/>
              <a:t>BeeTouchPlus</a:t>
            </a:r>
            <a:r>
              <a:rPr lang="ja-JP" altLang="en-US" noProof="0" dirty="0"/>
              <a:t> </a:t>
            </a:r>
            <a:r>
              <a:rPr lang="en-US" altLang="ja-JP" noProof="0" dirty="0"/>
              <a:t>Demonstration</a:t>
            </a:r>
            <a:endParaRPr lang="ja-JP" altLang="en-US" noProof="0" dirty="0"/>
          </a:p>
        </p:txBody>
      </p:sp>
      <p:sp>
        <p:nvSpPr>
          <p:cNvPr id="9" name="タイトル 8">
            <a:extLst>
              <a:ext uri="{FF2B5EF4-FFF2-40B4-BE49-F238E27FC236}">
                <a16:creationId xmlns:a16="http://schemas.microsoft.com/office/drawing/2014/main" id="{5CA0D6D2-4DA0-4AEE-95C1-E8BDD0515364}"/>
              </a:ext>
            </a:extLst>
          </p:cNvPr>
          <p:cNvSpPr>
            <a:spLocks noGrp="1"/>
          </p:cNvSpPr>
          <p:nvPr>
            <p:ph type="title" hasCustomPrompt="1"/>
          </p:nvPr>
        </p:nvSpPr>
        <p:spPr>
          <a:xfrm>
            <a:off x="432000" y="432000"/>
            <a:ext cx="3971035" cy="432000"/>
          </a:xfrm>
        </p:spPr>
        <p:txBody>
          <a:bodyPr rtlCol="0" anchor="t"/>
          <a:lstStyle>
            <a:lvl1pPr>
              <a:defRPr>
                <a:solidFill>
                  <a:schemeClr val="tx1">
                    <a:lumMod val="75000"/>
                    <a:lumOff val="25000"/>
                  </a:schemeClr>
                </a:solidFill>
              </a:defRPr>
            </a:lvl1pPr>
          </a:lstStyle>
          <a:p>
            <a:pPr rtl="0"/>
            <a:r>
              <a:rPr lang="ja-JP" altLang="en-US" noProof="0" dirty="0"/>
              <a:t>クリックしてタイトルを編集する</a:t>
            </a:r>
          </a:p>
        </p:txBody>
      </p:sp>
      <p:sp>
        <p:nvSpPr>
          <p:cNvPr id="4" name="テキスト プレースホルダー 3">
            <a:extLst>
              <a:ext uri="{FF2B5EF4-FFF2-40B4-BE49-F238E27FC236}">
                <a16:creationId xmlns:a16="http://schemas.microsoft.com/office/drawing/2014/main" id="{86E450DC-177B-4710-8122-B192B58AB345}"/>
              </a:ext>
            </a:extLst>
          </p:cNvPr>
          <p:cNvSpPr>
            <a:spLocks noGrp="1"/>
          </p:cNvSpPr>
          <p:nvPr>
            <p:ph type="body" sz="quarter" idx="14" hasCustomPrompt="1"/>
          </p:nvPr>
        </p:nvSpPr>
        <p:spPr>
          <a:xfrm>
            <a:off x="423863" y="2563813"/>
            <a:ext cx="3979862" cy="1212850"/>
          </a:xfrm>
        </p:spPr>
        <p:txBody>
          <a:bodyPr rtlCol="0" anchor="b"/>
          <a:lstStyle>
            <a:lvl1pPr marL="0" indent="0">
              <a:buNone/>
              <a:defRPr sz="2800">
                <a:latin typeface="Meiryo UI" panose="020B0604030504040204" pitchFamily="50" charset="-128"/>
              </a:defRPr>
            </a:lvl1pPr>
            <a:lvl2pPr marL="266700" indent="0">
              <a:buNone/>
              <a:defRPr>
                <a:latin typeface="+mj-lt"/>
              </a:defRPr>
            </a:lvl2pPr>
            <a:lvl3pPr marL="542925" indent="0">
              <a:buNone/>
              <a:defRPr>
                <a:latin typeface="+mj-lt"/>
              </a:defRPr>
            </a:lvl3pPr>
            <a:lvl4pPr marL="809625" indent="0">
              <a:buNone/>
              <a:defRPr>
                <a:latin typeface="+mj-lt"/>
              </a:defRPr>
            </a:lvl4pPr>
            <a:lvl5pPr marL="1076325" indent="0">
              <a:buNone/>
              <a:defRPr>
                <a:latin typeface="+mj-lt"/>
              </a:defRPr>
            </a:lvl5pPr>
          </a:lstStyle>
          <a:p>
            <a:pPr lvl="0" rtl="0"/>
            <a:r>
              <a:rPr lang="ja-JP" altLang="en-US" noProof="0" dirty="0"/>
              <a:t>強調表示されたテキスト</a:t>
            </a:r>
          </a:p>
        </p:txBody>
      </p:sp>
    </p:spTree>
    <p:extLst>
      <p:ext uri="{BB962C8B-B14F-4D97-AF65-F5344CB8AC3E}">
        <p14:creationId xmlns:p14="http://schemas.microsoft.com/office/powerpoint/2010/main" val="4197012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6" name="フッター プレースホルダー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7" name="スライド番号プレースホルダー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sp>
        <p:nvSpPr>
          <p:cNvPr id="22" name="テキスト プレースホルダー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431800" y="1008000"/>
            <a:ext cx="11339513" cy="360000"/>
          </a:xfrm>
        </p:spPr>
        <p:txBody>
          <a:bodyPr rtlCol="0"/>
          <a:lstStyle>
            <a:lvl1pPr marL="0" indent="0">
              <a:buNone/>
              <a:defRPr>
                <a:latin typeface="Meiryo UI" panose="020B0604030504040204" pitchFamily="50" charset="-128"/>
                <a:ea typeface="Meiryo UI" panose="020B0604030504040204" pitchFamily="50" charset="-128"/>
              </a:defRPr>
            </a:lvl1pPr>
            <a:lvl2pPr marL="266700" indent="0">
              <a:buNone/>
              <a:defRPr/>
            </a:lvl2pPr>
            <a:lvl3pPr marL="542925" indent="0">
              <a:buNone/>
              <a:defRPr/>
            </a:lvl3pPr>
            <a:lvl4pPr marL="809625" indent="0">
              <a:buNone/>
              <a:defRPr/>
            </a:lvl4pPr>
            <a:lvl5pPr marL="1076325" indent="0">
              <a:buNone/>
              <a:defRPr/>
            </a:lvl5pPr>
          </a:lstStyle>
          <a:p>
            <a:pPr lvl="0" rtl="0"/>
            <a:r>
              <a:rPr lang="ja-JP" altLang="en-US" noProof="0" dirty="0"/>
              <a:t>サブタイトル</a:t>
            </a:r>
          </a:p>
        </p:txBody>
      </p:sp>
      <p:cxnSp>
        <p:nvCxnSpPr>
          <p:cNvPr id="4" name="直線コネクタ 3">
            <a:extLst>
              <a:ext uri="{FF2B5EF4-FFF2-40B4-BE49-F238E27FC236}">
                <a16:creationId xmlns:a16="http://schemas.microsoft.com/office/drawing/2014/main" id="{792C1812-EA81-4070-90A2-25130953D3C7}"/>
              </a:ext>
            </a:extLst>
          </p:cNvPr>
          <p:cNvCxnSpPr/>
          <p:nvPr userDrawn="1"/>
        </p:nvCxnSpPr>
        <p:spPr>
          <a:xfrm>
            <a:off x="431800" y="942378"/>
            <a:ext cx="1133951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970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3C4608B7-DD3E-4FE7-99F3-5F9903CF962C}"/>
              </a:ext>
            </a:extLst>
          </p:cNvPr>
          <p:cNvSpPr/>
          <p:nvPr userDrawn="1"/>
        </p:nvSpPr>
        <p:spPr>
          <a:xfrm>
            <a:off x="11408062" y="6126183"/>
            <a:ext cx="540000" cy="540000"/>
          </a:xfrm>
          <a:prstGeom prst="rect">
            <a:avLst/>
          </a:pr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0014CD90-8DA5-4100-A913-BD3783FA44B9}"/>
              </a:ext>
            </a:extLst>
          </p:cNvPr>
          <p:cNvSpPr/>
          <p:nvPr userDrawn="1"/>
        </p:nvSpPr>
        <p:spPr>
          <a:xfrm>
            <a:off x="0" y="6780458"/>
            <a:ext cx="12192000" cy="775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 name="タイトル プレースホルダー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pPr rtl="0"/>
            <a:r>
              <a:rPr lang="ja-JP" altLang="en-US" noProof="0" dirty="0"/>
              <a:t>マスター タイトルの書式設定</a:t>
            </a:r>
          </a:p>
        </p:txBody>
      </p:sp>
      <p:sp>
        <p:nvSpPr>
          <p:cNvPr id="3" name="テキスト プレースホルダー 2">
            <a:extLst>
              <a:ext uri="{FF2B5EF4-FFF2-40B4-BE49-F238E27FC236}">
                <a16:creationId xmlns:a16="http://schemas.microsoft.com/office/drawing/2014/main" id="{213AB95C-7DD4-4796-80E4-1B7466A2A037}"/>
              </a:ext>
            </a:extLst>
          </p:cNvPr>
          <p:cNvSpPr>
            <a:spLocks noGrp="1"/>
          </p:cNvSpPr>
          <p:nvPr>
            <p:ph type="body" idx="1"/>
          </p:nvPr>
        </p:nvSpPr>
        <p:spPr>
          <a:xfrm>
            <a:off x="424370" y="1272208"/>
            <a:ext cx="11340000" cy="4660183"/>
          </a:xfrm>
          <a:prstGeom prst="rect">
            <a:avLst/>
          </a:prstGeom>
        </p:spPr>
        <p:txBody>
          <a:bodyPr vert="horz" lIns="0" tIns="0" rIns="0" bIns="0" rtlCol="0">
            <a:noAutofit/>
          </a:bodyPr>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フッター プレースホルダー 4">
            <a:extLst>
              <a:ext uri="{FF2B5EF4-FFF2-40B4-BE49-F238E27FC236}">
                <a16:creationId xmlns:a16="http://schemas.microsoft.com/office/drawing/2014/main" id="{58879C91-B77F-4273-9A27-A3535FB889DB}"/>
              </a:ext>
            </a:extLst>
          </p:cNvPr>
          <p:cNvSpPr>
            <a:spLocks noGrp="1"/>
          </p:cNvSpPr>
          <p:nvPr>
            <p:ph type="ftr" sz="quarter" idx="3"/>
          </p:nvPr>
        </p:nvSpPr>
        <p:spPr>
          <a:xfrm>
            <a:off x="7089975" y="6487997"/>
            <a:ext cx="4114800" cy="206104"/>
          </a:xfrm>
          <a:prstGeom prst="rect">
            <a:avLst/>
          </a:prstGeom>
        </p:spPr>
        <p:txBody>
          <a:bodyPr vert="horz" lIns="0" tIns="0" rIns="0" bIns="0" rtlCol="0" anchor="b"/>
          <a:lstStyle>
            <a:lvl1pPr algn="r">
              <a:defRPr sz="1200" i="1">
                <a:solidFill>
                  <a:schemeClr val="tx1">
                    <a:lumMod val="75000"/>
                    <a:lumOff val="25000"/>
                  </a:schemeClr>
                </a:solidFill>
                <a:latin typeface="Meiryo UI" panose="020B0604030504040204" pitchFamily="50" charset="-128"/>
                <a:ea typeface="Meiryo UI" panose="020B0604030504040204" pitchFamily="50" charset="-128"/>
              </a:defRPr>
            </a:lvl1pPr>
          </a:lstStyle>
          <a:p>
            <a:r>
              <a:rPr lang="en-US" altLang="ja-JP" noProof="0" dirty="0" err="1"/>
              <a:t>BeeTouchPlus</a:t>
            </a:r>
            <a:r>
              <a:rPr lang="ja-JP" altLang="en-US" noProof="0" dirty="0"/>
              <a:t> </a:t>
            </a:r>
            <a:r>
              <a:rPr lang="en-US" altLang="ja-JP" noProof="0" dirty="0"/>
              <a:t>Demonstration</a:t>
            </a:r>
            <a:endParaRPr lang="ja-JP" altLang="en-US" noProof="0" dirty="0"/>
          </a:p>
        </p:txBody>
      </p:sp>
      <p:sp>
        <p:nvSpPr>
          <p:cNvPr id="6" name="スライド番号プレースホルダー 5">
            <a:extLst>
              <a:ext uri="{FF2B5EF4-FFF2-40B4-BE49-F238E27FC236}">
                <a16:creationId xmlns:a16="http://schemas.microsoft.com/office/drawing/2014/main" id="{5ECA3099-A94F-4C3E-BC29-780EDD38F722}"/>
              </a:ext>
            </a:extLst>
          </p:cNvPr>
          <p:cNvSpPr>
            <a:spLocks noGrp="1"/>
          </p:cNvSpPr>
          <p:nvPr>
            <p:ph type="sldNum" sz="quarter" idx="4"/>
          </p:nvPr>
        </p:nvSpPr>
        <p:spPr>
          <a:xfrm>
            <a:off x="11409431" y="6213621"/>
            <a:ext cx="537262" cy="365125"/>
          </a:xfrm>
          <a:prstGeom prst="rect">
            <a:avLst/>
          </a:prstGeom>
        </p:spPr>
        <p:txBody>
          <a:bodyPr vert="horz" lIns="0" tIns="0" rIns="0" bIns="0" rtlCol="0" anchor="ctr"/>
          <a:lstStyle>
            <a:lvl1pPr algn="ctr">
              <a:defRPr sz="1600" b="1" i="0">
                <a:solidFill>
                  <a:schemeClr val="tx1">
                    <a:lumMod val="50000"/>
                    <a:lumOff val="50000"/>
                  </a:schemeClr>
                </a:solidFill>
                <a:latin typeface="Meiryo UI" panose="020B0604030504040204" pitchFamily="50" charset="-128"/>
                <a:ea typeface="Meiryo UI" panose="020B0604030504040204" pitchFamily="50" charset="-128"/>
              </a:defRPr>
            </a:lvl1pPr>
          </a:lstStyle>
          <a:p>
            <a:fld id="{19B51A1E-902D-48AF-9020-955120F399B6}" type="slidenum">
              <a:rPr lang="en-US" altLang="ja-JP" noProof="0" smtClean="0"/>
              <a:pPr/>
              <a:t>‹#›</a:t>
            </a:fld>
            <a:endParaRPr lang="ja-JP" altLang="en-US" noProof="0" dirty="0"/>
          </a:p>
        </p:txBody>
      </p:sp>
      <p:cxnSp>
        <p:nvCxnSpPr>
          <p:cNvPr id="12" name="直線​​コネクタ(S) 11">
            <a:extLst>
              <a:ext uri="{FF2B5EF4-FFF2-40B4-BE49-F238E27FC236}">
                <a16:creationId xmlns:a16="http://schemas.microsoft.com/office/drawing/2014/main" id="{227520FF-02C3-4FC8-9DD4-6FD4DAE01FE9}"/>
              </a:ext>
            </a:extLst>
          </p:cNvPr>
          <p:cNvCxnSpPr>
            <a:cxnSpLocks/>
          </p:cNvCxnSpPr>
          <p:nvPr userDrawn="1"/>
        </p:nvCxnSpPr>
        <p:spPr>
          <a:xfrm>
            <a:off x="11408062" y="6780192"/>
            <a:ext cx="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長方形 18">
            <a:extLst>
              <a:ext uri="{FF2B5EF4-FFF2-40B4-BE49-F238E27FC236}">
                <a16:creationId xmlns:a16="http://schemas.microsoft.com/office/drawing/2014/main" id="{D948D9BA-F531-48FF-BE31-0248EF5CC454}"/>
              </a:ext>
            </a:extLst>
          </p:cNvPr>
          <p:cNvSpPr/>
          <p:nvPr userDrawn="1"/>
        </p:nvSpPr>
        <p:spPr>
          <a:xfrm>
            <a:off x="0" y="6780458"/>
            <a:ext cx="11232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05EB3BD8-4375-44FB-9E9D-0FB76CBA224D}"/>
              </a:ext>
            </a:extLst>
          </p:cNvPr>
          <p:cNvSpPr/>
          <p:nvPr/>
        </p:nvSpPr>
        <p:spPr>
          <a:xfrm>
            <a:off x="9874905" y="6130433"/>
            <a:ext cx="1329870" cy="320195"/>
          </a:xfrm>
          <a:prstGeom prst="rect">
            <a:avLst/>
          </a:prstGeom>
          <a:solidFill>
            <a:schemeClr val="tx1"/>
          </a:solidFill>
          <a:ln>
            <a:solidFill>
              <a:schemeClr val="bg1">
                <a:lumMod val="95000"/>
              </a:schemeClr>
            </a:solidFill>
          </a:ln>
        </p:spPr>
        <p:txBody>
          <a:bodyPr wrap="none" rtlCol="0" anchor="ctr">
            <a:noAutofit/>
          </a:bodyPr>
          <a:lstStyle/>
          <a:p>
            <a:pPr algn="ctr" rtl="0"/>
            <a:endParaRPr lang="ja-JP" altLang="en-US" sz="1200" noProof="0" dirty="0">
              <a:solidFill>
                <a:schemeClr val="bg1"/>
              </a:solidFill>
              <a:latin typeface="Meiryo UI" panose="020B0604030504040204" pitchFamily="50" charset="-128"/>
              <a:ea typeface="Meiryo UI" panose="020B0604030504040204" pitchFamily="50" charset="-128"/>
            </a:endParaRPr>
          </a:p>
        </p:txBody>
      </p:sp>
      <p:pic>
        <p:nvPicPr>
          <p:cNvPr id="8" name="図 7" descr="挿絵 が含まれている画像&#10;&#10;自動的に生成された説明">
            <a:extLst>
              <a:ext uri="{FF2B5EF4-FFF2-40B4-BE49-F238E27FC236}">
                <a16:creationId xmlns:a16="http://schemas.microsoft.com/office/drawing/2014/main" id="{3D541617-588E-4712-A83E-964A088391F5}"/>
              </a:ext>
            </a:extLst>
          </p:cNvPr>
          <p:cNvPicPr>
            <a:picLocks noChangeAspect="1"/>
          </p:cNvPicPr>
          <p:nvPr userDrawn="1"/>
        </p:nvPicPr>
        <p:blipFill>
          <a:blip r:embed="rId26"/>
          <a:stretch>
            <a:fillRect/>
          </a:stretch>
        </p:blipFill>
        <p:spPr>
          <a:xfrm>
            <a:off x="10041276" y="6189342"/>
            <a:ext cx="941050" cy="173310"/>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50" r:id="rId10"/>
    <p:sldLayoutId id="2147483652" r:id="rId11"/>
    <p:sldLayoutId id="2147483667" r:id="rId12"/>
    <p:sldLayoutId id="2147483668" r:id="rId13"/>
    <p:sldLayoutId id="2147483669" r:id="rId14"/>
    <p:sldLayoutId id="2147483670" r:id="rId15"/>
    <p:sldLayoutId id="2147483671" r:id="rId16"/>
    <p:sldLayoutId id="2147483672" r:id="rId17"/>
    <p:sldLayoutId id="2147483673" r:id="rId18"/>
    <p:sldLayoutId id="2147483656" r:id="rId19"/>
    <p:sldLayoutId id="2147483657" r:id="rId20"/>
    <p:sldLayoutId id="2147483653" r:id="rId21"/>
    <p:sldLayoutId id="2147483654" r:id="rId22"/>
    <p:sldLayoutId id="2147483655" r:id="rId23"/>
    <p:sldLayoutId id="2147483674" r:id="rId24"/>
  </p:sldLayoutIdLst>
  <p:hf hdr="0" dt="0"/>
  <p:txStyles>
    <p:titleStyle>
      <a:lvl1pPr algn="l" defTabSz="914400" rtl="0" eaLnBrk="1" latinLnBrk="0" hangingPunct="1">
        <a:lnSpc>
          <a:spcPct val="90000"/>
        </a:lnSpc>
        <a:spcBef>
          <a:spcPct val="0"/>
        </a:spcBef>
        <a:buNone/>
        <a:defRPr kumimoji="1" sz="3200" kern="1200" spc="-100" baseline="0">
          <a:solidFill>
            <a:schemeClr val="tx1">
              <a:lumMod val="75000"/>
              <a:lumOff val="25000"/>
            </a:schemeClr>
          </a:solidFill>
          <a:latin typeface="Meiryo UI" panose="020B0604030504040204" pitchFamily="50" charset="-128"/>
          <a:ea typeface="Meiryo UI" panose="020B0604030504040204" pitchFamily="50" charset="-128"/>
          <a:cs typeface="+mj-cs"/>
        </a:defRPr>
      </a:lvl1pPr>
    </p:titleStyle>
    <p:bodyStyle>
      <a:lvl1pPr marL="266700" indent="-266700" algn="l" defTabSz="914400" rtl="0" eaLnBrk="1" latinLnBrk="0" hangingPunct="1">
        <a:lnSpc>
          <a:spcPct val="90000"/>
        </a:lnSpc>
        <a:spcBef>
          <a:spcPts val="1000"/>
        </a:spcBef>
        <a:buClr>
          <a:schemeClr val="accent1"/>
        </a:buClr>
        <a:buFont typeface="Calibri" panose="020F0502020204030204" pitchFamily="34" charset="0"/>
        <a:buChar char="○"/>
        <a:defRPr kumimoji="1" sz="18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542925" indent="-276225" algn="l" defTabSz="914400" rtl="0" eaLnBrk="1" latinLnBrk="0" hangingPunct="1">
        <a:lnSpc>
          <a:spcPct val="90000"/>
        </a:lnSpc>
        <a:spcBef>
          <a:spcPts val="500"/>
        </a:spcBef>
        <a:buClr>
          <a:schemeClr val="accent1"/>
        </a:buClr>
        <a:buFont typeface="Arial" panose="020B0604020202020204" pitchFamily="34" charset="0"/>
        <a:buChar char="•"/>
        <a:defRPr kumimoji="1" sz="16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809625" indent="-266700" algn="l" defTabSz="914400" rtl="0" eaLnBrk="1" latinLnBrk="0" hangingPunct="1">
        <a:lnSpc>
          <a:spcPct val="90000"/>
        </a:lnSpc>
        <a:spcBef>
          <a:spcPts val="500"/>
        </a:spcBef>
        <a:buClr>
          <a:schemeClr val="accent1"/>
        </a:buClr>
        <a:buFont typeface="Wingdings" panose="05000000000000000000" pitchFamily="2"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076325" indent="-266700" algn="l" defTabSz="914400" rtl="0" eaLnBrk="1" latinLnBrk="0" hangingPunct="1">
        <a:lnSpc>
          <a:spcPct val="90000"/>
        </a:lnSpc>
        <a:spcBef>
          <a:spcPts val="500"/>
        </a:spcBef>
        <a:buClr>
          <a:schemeClr val="accent1"/>
        </a:buClr>
        <a:buFont typeface="Wingdings" panose="05000000000000000000" pitchFamily="2"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343025" indent="-266700" algn="l" defTabSz="914400" rtl="0" eaLnBrk="1" latinLnBrk="0" hangingPunct="1">
        <a:lnSpc>
          <a:spcPct val="90000"/>
        </a:lnSpc>
        <a:spcBef>
          <a:spcPts val="500"/>
        </a:spcBef>
        <a:buClr>
          <a:schemeClr val="accent1"/>
        </a:buClr>
        <a:buFont typeface="Wingdings" panose="05000000000000000000" pitchFamily="2"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74.svg"/><Relationship Id="rId4" Type="http://schemas.openxmlformats.org/officeDocument/2006/relationships/image" Target="../media/image69.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5.xml"/><Relationship Id="rId16"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svg"/><Relationship Id="rId18" Type="http://schemas.openxmlformats.org/officeDocument/2006/relationships/image" Target="../media/image44.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notesSlide" Target="../notesSlides/notesSlide6.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9.xml"/><Relationship Id="rId6" Type="http://schemas.openxmlformats.org/officeDocument/2006/relationships/image" Target="../media/image33.svg"/><Relationship Id="rId11" Type="http://schemas.openxmlformats.org/officeDocument/2006/relationships/image" Target="../media/image38.svg"/><Relationship Id="rId5" Type="http://schemas.openxmlformats.org/officeDocument/2006/relationships/image" Target="../media/image32.png"/><Relationship Id="rId15" Type="http://schemas.openxmlformats.org/officeDocument/2006/relationships/image" Target="../media/image15.png"/><Relationship Id="rId10" Type="http://schemas.openxmlformats.org/officeDocument/2006/relationships/image" Target="../media/image37.png"/><Relationship Id="rId19" Type="http://schemas.openxmlformats.org/officeDocument/2006/relationships/image" Target="../media/image45.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3.jpeg"/><Relationship Id="rId18" Type="http://schemas.openxmlformats.org/officeDocument/2006/relationships/image" Target="../media/image58.png"/><Relationship Id="rId26" Type="http://schemas.openxmlformats.org/officeDocument/2006/relationships/image" Target="../media/image6.png"/><Relationship Id="rId3" Type="http://schemas.openxmlformats.org/officeDocument/2006/relationships/image" Target="../media/image47.png"/><Relationship Id="rId21" Type="http://schemas.openxmlformats.org/officeDocument/2006/relationships/image" Target="../media/image34.png"/><Relationship Id="rId7" Type="http://schemas.openxmlformats.org/officeDocument/2006/relationships/image" Target="../media/image38.svg"/><Relationship Id="rId12" Type="http://schemas.openxmlformats.org/officeDocument/2006/relationships/image" Target="../media/image52.jpeg"/><Relationship Id="rId17" Type="http://schemas.openxmlformats.org/officeDocument/2006/relationships/image" Target="../media/image57.svg"/><Relationship Id="rId25" Type="http://schemas.openxmlformats.org/officeDocument/2006/relationships/image" Target="../media/image61.png"/><Relationship Id="rId2" Type="http://schemas.openxmlformats.org/officeDocument/2006/relationships/notesSlide" Target="../notesSlides/notesSlide7.xml"/><Relationship Id="rId16" Type="http://schemas.openxmlformats.org/officeDocument/2006/relationships/image" Target="../media/image56.png"/><Relationship Id="rId20" Type="http://schemas.openxmlformats.org/officeDocument/2006/relationships/image" Target="../media/image31.svg"/><Relationship Id="rId1" Type="http://schemas.openxmlformats.org/officeDocument/2006/relationships/slideLayout" Target="../slideLayouts/slideLayout9.xml"/><Relationship Id="rId6" Type="http://schemas.openxmlformats.org/officeDocument/2006/relationships/image" Target="../media/image37.png"/><Relationship Id="rId11" Type="http://schemas.openxmlformats.org/officeDocument/2006/relationships/image" Target="../media/image51.sv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5.jpeg"/><Relationship Id="rId23" Type="http://schemas.openxmlformats.org/officeDocument/2006/relationships/image" Target="../media/image59.png"/><Relationship Id="rId28" Type="http://schemas.openxmlformats.org/officeDocument/2006/relationships/image" Target="../media/image63.svg"/><Relationship Id="rId10" Type="http://schemas.openxmlformats.org/officeDocument/2006/relationships/image" Target="../media/image50.png"/><Relationship Id="rId19" Type="http://schemas.openxmlformats.org/officeDocument/2006/relationships/image" Target="../media/image30.png"/><Relationship Id="rId4" Type="http://schemas.openxmlformats.org/officeDocument/2006/relationships/image" Target="../media/image48.png"/><Relationship Id="rId9" Type="http://schemas.openxmlformats.org/officeDocument/2006/relationships/image" Target="../media/image40.svg"/><Relationship Id="rId14" Type="http://schemas.openxmlformats.org/officeDocument/2006/relationships/image" Target="../media/image54.jpeg"/><Relationship Id="rId22" Type="http://schemas.openxmlformats.org/officeDocument/2006/relationships/image" Target="../media/image35.svg"/><Relationship Id="rId27" Type="http://schemas.openxmlformats.org/officeDocument/2006/relationships/image" Target="../media/image6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プレースホルダー 10" descr="天井の金属製の本棚">
            <a:extLst>
              <a:ext uri="{FF2B5EF4-FFF2-40B4-BE49-F238E27FC236}">
                <a16:creationId xmlns:a16="http://schemas.microsoft.com/office/drawing/2014/main" id="{8FDCC8BE-5223-4CB6-8D1A-CF93D63652E9}"/>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tretch>
            <a:fillRect/>
          </a:stretch>
        </p:blipFill>
        <p:spPr>
          <a:xfrm>
            <a:off x="0" y="1698"/>
            <a:ext cx="12192000" cy="6010054"/>
          </a:xfrm>
        </p:spPr>
      </p:pic>
      <p:sp>
        <p:nvSpPr>
          <p:cNvPr id="3" name="タイトル 2">
            <a:extLst>
              <a:ext uri="{FF2B5EF4-FFF2-40B4-BE49-F238E27FC236}">
                <a16:creationId xmlns:a16="http://schemas.microsoft.com/office/drawing/2014/main" id="{15B08D19-26C2-431E-9138-F390BDD0F79C}"/>
              </a:ext>
            </a:extLst>
          </p:cNvPr>
          <p:cNvSpPr>
            <a:spLocks noGrp="1"/>
          </p:cNvSpPr>
          <p:nvPr>
            <p:ph type="ctrTitle"/>
          </p:nvPr>
        </p:nvSpPr>
        <p:spPr>
          <a:xfrm>
            <a:off x="7189200" y="125797"/>
            <a:ext cx="4860000" cy="5724000"/>
          </a:xfrm>
        </p:spPr>
        <p:txBody>
          <a:bodyPr rtlCol="0"/>
          <a:lstStyle/>
          <a:p>
            <a:pPr algn="ctr"/>
            <a:r>
              <a:rPr lang="ja-JP" altLang="en-US" sz="3600" dirty="0"/>
              <a:t>配信システム</a:t>
            </a:r>
            <a:br>
              <a:rPr lang="en-US" altLang="ja-JP" sz="3600" dirty="0"/>
            </a:br>
            <a:endParaRPr lang="ja-JP" altLang="en-US" sz="3600" dirty="0"/>
          </a:p>
        </p:txBody>
      </p:sp>
      <p:sp>
        <p:nvSpPr>
          <p:cNvPr id="9" name="長方形 6" descr="アクセントの区切り線">
            <a:extLst>
              <a:ext uri="{FF2B5EF4-FFF2-40B4-BE49-F238E27FC236}">
                <a16:creationId xmlns:a16="http://schemas.microsoft.com/office/drawing/2014/main" id="{125F0C7C-308A-40B5-BDB9-10CCBC2380B5}"/>
              </a:ext>
              <a:ext uri="{C183D7F6-B498-43B3-948B-1728B52AA6E4}">
                <adec:decorative xmlns:adec="http://schemas.microsoft.com/office/drawing/2017/decorative" val="1"/>
              </a:ext>
            </a:extLst>
          </p:cNvPr>
          <p:cNvSpPr/>
          <p:nvPr/>
        </p:nvSpPr>
        <p:spPr>
          <a:xfrm flipV="1">
            <a:off x="7453850" y="4042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Meiryo UI" panose="020B0604030504040204" pitchFamily="50" charset="-128"/>
              <a:ea typeface="Meiryo UI" panose="020B0604030504040204" pitchFamily="50" charset="-128"/>
            </a:endParaRPr>
          </a:p>
        </p:txBody>
      </p:sp>
      <p:sp>
        <p:nvSpPr>
          <p:cNvPr id="8" name="長方形 6" descr="下部イメージのアクセントの区切り線">
            <a:extLst>
              <a:ext uri="{FF2B5EF4-FFF2-40B4-BE49-F238E27FC236}">
                <a16:creationId xmlns:a16="http://schemas.microsoft.com/office/drawing/2014/main" id="{30600985-B2DF-4BDC-A233-B58FEEFD0B2B}"/>
              </a:ext>
              <a:ext uri="{C183D7F6-B498-43B3-948B-1728B52AA6E4}">
                <adec:decorative xmlns:adec="http://schemas.microsoft.com/office/drawing/2017/decorative" val="1"/>
              </a:ext>
            </a:extLst>
          </p:cNvPr>
          <p:cNvSpPr/>
          <p:nvPr/>
        </p:nvSpPr>
        <p:spPr>
          <a:xfrm>
            <a:off x="7453850" y="281431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Meiryo UI" panose="020B0604030504040204" pitchFamily="50" charset="-128"/>
              <a:ea typeface="Meiryo UI" panose="020B0604030504040204" pitchFamily="50" charset="-128"/>
            </a:endParaRPr>
          </a:p>
        </p:txBody>
      </p:sp>
      <p:sp>
        <p:nvSpPr>
          <p:cNvPr id="6" name="フッター プレースホルダー 5">
            <a:extLst>
              <a:ext uri="{FF2B5EF4-FFF2-40B4-BE49-F238E27FC236}">
                <a16:creationId xmlns:a16="http://schemas.microsoft.com/office/drawing/2014/main" id="{FD2EBB80-2E0B-4A8B-8903-78DB389C5A37}"/>
              </a:ext>
            </a:extLst>
          </p:cNvPr>
          <p:cNvSpPr>
            <a:spLocks noGrp="1"/>
          </p:cNvSpPr>
          <p:nvPr>
            <p:ph type="ftr" sz="quarter" idx="12"/>
          </p:nvPr>
        </p:nvSpPr>
        <p:spPr/>
        <p:txBody>
          <a:bodyPr rtlCol="0"/>
          <a:lstStyle/>
          <a:p>
            <a:r>
              <a:rPr lang="en-US" altLang="ja-JP" dirty="0"/>
              <a:t>Recording</a:t>
            </a:r>
            <a:r>
              <a:rPr lang="ja-JP" altLang="en-US" dirty="0"/>
              <a:t> </a:t>
            </a:r>
            <a:r>
              <a:rPr lang="en-US" altLang="ja-JP" dirty="0"/>
              <a:t>Demonstration</a:t>
            </a:r>
            <a:endParaRPr lang="ja-JP" altLang="en-US" dirty="0"/>
          </a:p>
        </p:txBody>
      </p:sp>
      <p:sp>
        <p:nvSpPr>
          <p:cNvPr id="5" name="スライド番号プレースホルダー 4">
            <a:extLst>
              <a:ext uri="{FF2B5EF4-FFF2-40B4-BE49-F238E27FC236}">
                <a16:creationId xmlns:a16="http://schemas.microsoft.com/office/drawing/2014/main" id="{C0BCDD0B-55B2-4C56-A95D-0116EAD85AA5}"/>
              </a:ext>
            </a:extLst>
          </p:cNvPr>
          <p:cNvSpPr>
            <a:spLocks noGrp="1"/>
          </p:cNvSpPr>
          <p:nvPr>
            <p:ph type="sldNum" sz="quarter" idx="11"/>
          </p:nvPr>
        </p:nvSpPr>
        <p:spPr/>
        <p:txBody>
          <a:bodyPr rtlCol="0"/>
          <a:lstStyle/>
          <a:p>
            <a:pPr rtl="0"/>
            <a:fld id="{19B51A1E-902D-48AF-9020-955120F399B6}" type="slidenum">
              <a:rPr lang="en-US" altLang="ja-JP" smtClean="0">
                <a:ea typeface="Meiryo UI" panose="020B0604030504040204" pitchFamily="50" charset="-128"/>
              </a:rPr>
              <a:pPr rtl="0"/>
              <a:t>1</a:t>
            </a:fld>
            <a:endParaRPr lang="ja-JP" altLang="en-US" dirty="0">
              <a:ea typeface="Meiryo UI" panose="020B0604030504040204" pitchFamily="50" charset="-128"/>
            </a:endParaRPr>
          </a:p>
        </p:txBody>
      </p:sp>
      <p:pic>
        <p:nvPicPr>
          <p:cNvPr id="2" name="Picture 2" descr="\\Tkynas01\営業ソリューション\INTERNAL USE\販売促進関連\提案資料\筺体写真\製品ロゴ\CLEVAS.png">
            <a:extLst>
              <a:ext uri="{FF2B5EF4-FFF2-40B4-BE49-F238E27FC236}">
                <a16:creationId xmlns:a16="http://schemas.microsoft.com/office/drawing/2014/main" id="{91D3E8D6-8AFD-4A35-ACAA-27F74A694364}"/>
              </a:ext>
            </a:extLst>
          </p:cNvPr>
          <p:cNvPicPr>
            <a:picLocks noChangeAspect="1" noChangeArrowheads="1"/>
          </p:cNvPicPr>
          <p:nvPr/>
        </p:nvPicPr>
        <p:blipFill>
          <a:blip r:embed="rId4" cstate="print"/>
          <a:srcRect/>
          <a:stretch>
            <a:fillRect/>
          </a:stretch>
        </p:blipFill>
        <p:spPr bwMode="auto">
          <a:xfrm>
            <a:off x="8218326" y="3780213"/>
            <a:ext cx="3089351" cy="1286123"/>
          </a:xfrm>
          <a:prstGeom prst="rect">
            <a:avLst/>
          </a:prstGeom>
          <a:noFill/>
          <a:ln w="9525">
            <a:noFill/>
            <a:miter lim="800000"/>
            <a:headEnd/>
            <a:tailEnd/>
          </a:ln>
        </p:spPr>
      </p:pic>
      <p:pic>
        <p:nvPicPr>
          <p:cNvPr id="4" name="図 3" descr="パソコンのスクリーンショット&#10;&#10;自動的に生成された説明">
            <a:extLst>
              <a:ext uri="{FF2B5EF4-FFF2-40B4-BE49-F238E27FC236}">
                <a16:creationId xmlns:a16="http://schemas.microsoft.com/office/drawing/2014/main" id="{17CB06ED-DB44-4B94-A439-77D805F3F86D}"/>
              </a:ext>
            </a:extLst>
          </p:cNvPr>
          <p:cNvPicPr>
            <a:picLocks noChangeAspect="1"/>
          </p:cNvPicPr>
          <p:nvPr/>
        </p:nvPicPr>
        <p:blipFill>
          <a:blip r:embed="rId5"/>
          <a:stretch>
            <a:fillRect/>
          </a:stretch>
        </p:blipFill>
        <p:spPr>
          <a:xfrm>
            <a:off x="7672804" y="562574"/>
            <a:ext cx="3892791" cy="2189695"/>
          </a:xfrm>
          <a:prstGeom prst="rect">
            <a:avLst/>
          </a:prstGeom>
        </p:spPr>
      </p:pic>
    </p:spTree>
    <p:extLst>
      <p:ext uri="{BB962C8B-B14F-4D97-AF65-F5344CB8AC3E}">
        <p14:creationId xmlns:p14="http://schemas.microsoft.com/office/powerpoint/2010/main" val="193143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プレースホルダー 17" descr="本棚の上の建築書のクローズアップ イメージ">
            <a:extLst>
              <a:ext uri="{FF2B5EF4-FFF2-40B4-BE49-F238E27FC236}">
                <a16:creationId xmlns:a16="http://schemas.microsoft.com/office/drawing/2014/main" id="{C96DDC1B-725A-4E23-998D-39DB95C7FF90}"/>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tretch>
            <a:fillRect/>
          </a:stretch>
        </p:blipFill>
        <p:spPr>
          <a:xfrm>
            <a:off x="0" y="687"/>
            <a:ext cx="12192000" cy="6777425"/>
          </a:xfrm>
        </p:spPr>
      </p:pic>
      <p:sp>
        <p:nvSpPr>
          <p:cNvPr id="3" name="タイトル 2">
            <a:extLst>
              <a:ext uri="{FF2B5EF4-FFF2-40B4-BE49-F238E27FC236}">
                <a16:creationId xmlns:a16="http://schemas.microsoft.com/office/drawing/2014/main" id="{3ACC8C05-26AA-41E5-B8C0-527F289A1900}"/>
              </a:ext>
            </a:extLst>
          </p:cNvPr>
          <p:cNvSpPr>
            <a:spLocks noGrp="1"/>
          </p:cNvSpPr>
          <p:nvPr>
            <p:ph type="ctrTitle"/>
          </p:nvPr>
        </p:nvSpPr>
        <p:spPr/>
        <p:txBody>
          <a:bodyPr rtlCol="0"/>
          <a:lstStyle/>
          <a:p>
            <a:br>
              <a:rPr lang="en-US" altLang="ja-JP" sz="3600" dirty="0"/>
            </a:br>
            <a:br>
              <a:rPr lang="en-US" altLang="ja-JP" sz="3600" dirty="0"/>
            </a:br>
            <a:br>
              <a:rPr lang="en-US" altLang="ja-JP" sz="3600" dirty="0"/>
            </a:br>
            <a:r>
              <a:rPr lang="en-US" altLang="ja-JP" sz="3600" dirty="0"/>
              <a:t>Thank you</a:t>
            </a:r>
            <a:br>
              <a:rPr lang="en-US" altLang="ja-JP" sz="3600" dirty="0"/>
            </a:br>
            <a:r>
              <a:rPr lang="en-US" altLang="ja-JP" sz="3600" dirty="0"/>
              <a:t>for your attention.</a:t>
            </a:r>
            <a:endParaRPr lang="ja-JP" altLang="en-US" sz="3600" dirty="0"/>
          </a:p>
        </p:txBody>
      </p:sp>
      <p:sp>
        <p:nvSpPr>
          <p:cNvPr id="15" name="長方形 14">
            <a:extLst>
              <a:ext uri="{FF2B5EF4-FFF2-40B4-BE49-F238E27FC236}">
                <a16:creationId xmlns:a16="http://schemas.microsoft.com/office/drawing/2014/main" id="{F46922D7-EB08-469E-8F83-B30E96A2A1F1}"/>
              </a:ext>
            </a:extLst>
          </p:cNvPr>
          <p:cNvSpPr/>
          <p:nvPr/>
        </p:nvSpPr>
        <p:spPr>
          <a:xfrm>
            <a:off x="595313" y="2154119"/>
            <a:ext cx="2173095" cy="523220"/>
          </a:xfrm>
          <a:prstGeom prst="rect">
            <a:avLst/>
          </a:prstGeom>
          <a:solidFill>
            <a:schemeClr val="tx1"/>
          </a:solidFill>
        </p:spPr>
        <p:txBody>
          <a:bodyPr wrap="none" rtlCol="0" anchor="ctr">
            <a:noAutofit/>
          </a:bodyPr>
          <a:lstStyle/>
          <a:p>
            <a:pPr algn="ctr" rtl="0"/>
            <a:endParaRPr lang="ja-JP" altLang="en-US" sz="2000" dirty="0">
              <a:solidFill>
                <a:schemeClr val="bg1"/>
              </a:solidFill>
              <a:latin typeface="Meiryo UI" panose="020B0604030504040204" pitchFamily="50" charset="-128"/>
              <a:ea typeface="Meiryo UI" panose="020B0604030504040204" pitchFamily="50" charset="-128"/>
            </a:endParaRPr>
          </a:p>
        </p:txBody>
      </p:sp>
      <p:sp>
        <p:nvSpPr>
          <p:cNvPr id="8" name="長方形 6" descr="アクセント ボックス。">
            <a:extLst>
              <a:ext uri="{FF2B5EF4-FFF2-40B4-BE49-F238E27FC236}">
                <a16:creationId xmlns:a16="http://schemas.microsoft.com/office/drawing/2014/main" id="{069B61ED-348D-4C69-8AEB-6F6DB7533D96}"/>
              </a:ext>
              <a:ext uri="{C183D7F6-B498-43B3-948B-1728B52AA6E4}">
                <adec:decorative xmlns:adec="http://schemas.microsoft.com/office/drawing/2017/decorative" val="1"/>
              </a:ext>
            </a:extLst>
          </p:cNvPr>
          <p:cNvSpPr/>
          <p:nvPr/>
        </p:nvSpPr>
        <p:spPr>
          <a:xfrm flipV="1">
            <a:off x="595313" y="2970952"/>
            <a:ext cx="3792293"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7403D6EB-3EF0-49B9-B771-0FFC78728737}"/>
              </a:ext>
            </a:extLst>
          </p:cNvPr>
          <p:cNvSpPr>
            <a:spLocks noGrp="1"/>
          </p:cNvSpPr>
          <p:nvPr>
            <p:ph type="body" sz="quarter" idx="15"/>
          </p:nvPr>
        </p:nvSpPr>
        <p:spPr/>
        <p:txBody>
          <a:bodyPr rtlCol="0"/>
          <a:lstStyle/>
          <a:p>
            <a:pPr rtl="0"/>
            <a:r>
              <a:rPr lang="en-US" altLang="ja-JP" noProof="1"/>
              <a:t>03-3518-6274</a:t>
            </a:r>
            <a:endParaRPr lang="ja-JP" altLang="en-US" noProof="1"/>
          </a:p>
        </p:txBody>
      </p:sp>
      <p:pic>
        <p:nvPicPr>
          <p:cNvPr id="10" name="グラフィック 9" descr="エンベロープ">
            <a:extLst>
              <a:ext uri="{FF2B5EF4-FFF2-40B4-BE49-F238E27FC236}">
                <a16:creationId xmlns:a16="http://schemas.microsoft.com/office/drawing/2014/main" id="{0A5A2E66-8294-497F-B1D3-36D2F03C6D4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7874" y="5322819"/>
            <a:ext cx="218900" cy="218900"/>
          </a:xfrm>
          <a:prstGeom prst="rect">
            <a:avLst/>
          </a:prstGeom>
        </p:spPr>
      </p:pic>
      <p:sp>
        <p:nvSpPr>
          <p:cNvPr id="6" name="テキスト プレースホルダー 5">
            <a:extLst>
              <a:ext uri="{FF2B5EF4-FFF2-40B4-BE49-F238E27FC236}">
                <a16:creationId xmlns:a16="http://schemas.microsoft.com/office/drawing/2014/main" id="{74637AB8-D66B-47E2-8CEB-E8B5D42CE7EC}"/>
              </a:ext>
            </a:extLst>
          </p:cNvPr>
          <p:cNvSpPr>
            <a:spLocks noGrp="1"/>
          </p:cNvSpPr>
          <p:nvPr>
            <p:ph type="body" sz="quarter" idx="16"/>
          </p:nvPr>
        </p:nvSpPr>
        <p:spPr/>
        <p:txBody>
          <a:bodyPr rtlCol="0"/>
          <a:lstStyle/>
          <a:p>
            <a:pPr rtl="0"/>
            <a:r>
              <a:rPr lang="en-US" altLang="ja-JP" noProof="1"/>
              <a:t>e-solution@photron.co.jp</a:t>
            </a:r>
            <a:endParaRPr lang="ja-JP" altLang="en-US" noProof="1"/>
          </a:p>
        </p:txBody>
      </p:sp>
      <p:pic>
        <p:nvPicPr>
          <p:cNvPr id="17" name="グラフィック 16" descr="リンク">
            <a:extLst>
              <a:ext uri="{FF2B5EF4-FFF2-40B4-BE49-F238E27FC236}">
                <a16:creationId xmlns:a16="http://schemas.microsoft.com/office/drawing/2014/main" id="{8B0D17A9-1A1F-4E6C-89F3-F8C144A5A88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1015" y="5700480"/>
            <a:ext cx="244786" cy="244786"/>
          </a:xfrm>
          <a:prstGeom prst="rect">
            <a:avLst/>
          </a:prstGeom>
        </p:spPr>
      </p:pic>
      <p:sp>
        <p:nvSpPr>
          <p:cNvPr id="7" name="テキスト プレースホルダー 6">
            <a:extLst>
              <a:ext uri="{FF2B5EF4-FFF2-40B4-BE49-F238E27FC236}">
                <a16:creationId xmlns:a16="http://schemas.microsoft.com/office/drawing/2014/main" id="{6E734FFE-24D3-4BB4-93BD-AD5CADA3FE64}"/>
              </a:ext>
            </a:extLst>
          </p:cNvPr>
          <p:cNvSpPr>
            <a:spLocks noGrp="1"/>
          </p:cNvSpPr>
          <p:nvPr>
            <p:ph type="body" sz="quarter" idx="17"/>
          </p:nvPr>
        </p:nvSpPr>
        <p:spPr>
          <a:xfrm>
            <a:off x="1026094" y="5715370"/>
            <a:ext cx="3698306" cy="252413"/>
          </a:xfrm>
        </p:spPr>
        <p:txBody>
          <a:bodyPr rtlCol="0"/>
          <a:lstStyle/>
          <a:p>
            <a:r>
              <a:rPr lang="en-US" altLang="ja-JP" noProof="1"/>
              <a:t>https://www.photron.co.jp</a:t>
            </a:r>
            <a:endParaRPr lang="ja-JP" altLang="en-US" noProof="1"/>
          </a:p>
        </p:txBody>
      </p:sp>
      <p:pic>
        <p:nvPicPr>
          <p:cNvPr id="19" name="図 18" descr="挿絵 が含まれている画像&#10;&#10;自動的に生成された説明">
            <a:extLst>
              <a:ext uri="{FF2B5EF4-FFF2-40B4-BE49-F238E27FC236}">
                <a16:creationId xmlns:a16="http://schemas.microsoft.com/office/drawing/2014/main" id="{039BF19E-1CBF-42F2-8784-AC4F174E5247}"/>
              </a:ext>
            </a:extLst>
          </p:cNvPr>
          <p:cNvPicPr>
            <a:picLocks noChangeAspect="1"/>
          </p:cNvPicPr>
          <p:nvPr/>
        </p:nvPicPr>
        <p:blipFill>
          <a:blip r:embed="rId8"/>
          <a:stretch>
            <a:fillRect/>
          </a:stretch>
        </p:blipFill>
        <p:spPr>
          <a:xfrm>
            <a:off x="757922" y="2236909"/>
            <a:ext cx="1784319" cy="328612"/>
          </a:xfrm>
          <a:prstGeom prst="rect">
            <a:avLst/>
          </a:prstGeom>
        </p:spPr>
      </p:pic>
      <p:pic>
        <p:nvPicPr>
          <p:cNvPr id="20" name="グラフィックス 19" descr="受話器">
            <a:extLst>
              <a:ext uri="{FF2B5EF4-FFF2-40B4-BE49-F238E27FC236}">
                <a16:creationId xmlns:a16="http://schemas.microsoft.com/office/drawing/2014/main" id="{3B04BE49-72A4-40D8-B3B5-E9A350B892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4768" y="4865635"/>
            <a:ext cx="231033" cy="231033"/>
          </a:xfrm>
          <a:prstGeom prst="rect">
            <a:avLst/>
          </a:prstGeom>
        </p:spPr>
      </p:pic>
    </p:spTree>
    <p:extLst>
      <p:ext uri="{BB962C8B-B14F-4D97-AF65-F5344CB8AC3E}">
        <p14:creationId xmlns:p14="http://schemas.microsoft.com/office/powerpoint/2010/main" val="3257047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a:t>CLEVAS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2</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kumimoji="1" lang="en-US" altLang="ja-JP" b="1" dirty="0"/>
              <a:t>CLEVAS</a:t>
            </a:r>
            <a:r>
              <a:rPr kumimoji="1" lang="ja-JP" altLang="en-US" b="1" dirty="0"/>
              <a:t> とは？</a:t>
            </a:r>
          </a:p>
        </p:txBody>
      </p:sp>
      <p:sp>
        <p:nvSpPr>
          <p:cNvPr id="24" name="テキスト ボックス 23">
            <a:extLst>
              <a:ext uri="{FF2B5EF4-FFF2-40B4-BE49-F238E27FC236}">
                <a16:creationId xmlns:a16="http://schemas.microsoft.com/office/drawing/2014/main" id="{E5A6A21F-4307-4784-84BC-7733CD82DD8E}"/>
              </a:ext>
            </a:extLst>
          </p:cNvPr>
          <p:cNvSpPr txBox="1"/>
          <p:nvPr/>
        </p:nvSpPr>
        <p:spPr>
          <a:xfrm>
            <a:off x="7810499" y="2151431"/>
            <a:ext cx="3739910" cy="3213187"/>
          </a:xfrm>
          <a:prstGeom prst="rect">
            <a:avLst/>
          </a:prstGeom>
          <a:noFill/>
        </p:spPr>
        <p:txBody>
          <a:bodyPr wrap="square" rtlCol="0">
            <a:spAutoFit/>
          </a:bodyPr>
          <a:lstStyle/>
          <a:p>
            <a:pPr marL="342900" indent="-342900" defTabSz="779144">
              <a:lnSpc>
                <a:spcPct val="90000"/>
              </a:lnSpc>
              <a:spcBef>
                <a:spcPts val="852"/>
              </a:spcBef>
              <a:buFont typeface="Arial" panose="020B0604020202020204" pitchFamily="34" charset="0"/>
              <a:buChar char="•"/>
              <a:defRP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動画管理配信機能</a:t>
            </a:r>
            <a:r>
              <a:rPr lang="en-US" altLang="ja-JP"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マルチデバイス対応</a:t>
            </a:r>
            <a:r>
              <a:rPr lang="en-US" altLang="ja-JP"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p>
          <a:p>
            <a:pPr marL="342900" indent="-342900" defTabSz="779144">
              <a:lnSpc>
                <a:spcPct val="90000"/>
              </a:lnSpc>
              <a:spcBef>
                <a:spcPts val="852"/>
              </a:spcBef>
              <a:buFont typeface="Arial" panose="020B0604020202020204" pitchFamily="34" charset="0"/>
              <a:buChar char="•"/>
              <a:defRP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動画検索機能</a:t>
            </a:r>
          </a:p>
          <a:p>
            <a:pPr marL="342900" indent="-342900" defTabSz="779144">
              <a:lnSpc>
                <a:spcPct val="90000"/>
              </a:lnSpc>
              <a:spcBef>
                <a:spcPts val="852"/>
              </a:spcBef>
              <a:buFont typeface="Arial" panose="020B0604020202020204" pitchFamily="34" charset="0"/>
              <a:buChar char="•"/>
              <a:defRP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アクセス制御機能</a:t>
            </a:r>
          </a:p>
          <a:p>
            <a:pPr marL="342900" indent="-342900" defTabSz="779144">
              <a:lnSpc>
                <a:spcPct val="90000"/>
              </a:lnSpc>
              <a:spcBef>
                <a:spcPts val="852"/>
              </a:spcBef>
              <a:buFont typeface="Arial" panose="020B0604020202020204" pitchFamily="34" charset="0"/>
              <a:buChar char="•"/>
              <a:defRP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タイムラインコメント、マーキング機能</a:t>
            </a:r>
          </a:p>
          <a:p>
            <a:pPr marL="342900" indent="-342900" defTabSz="779144">
              <a:lnSpc>
                <a:spcPct val="90000"/>
              </a:lnSpc>
              <a:spcBef>
                <a:spcPts val="852"/>
              </a:spcBef>
              <a:buFont typeface="Arial" panose="020B0604020202020204" pitchFamily="34" charset="0"/>
              <a:buChar char="•"/>
              <a:defRP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認証システム連携機能</a:t>
            </a:r>
            <a:r>
              <a:rPr lang="en-US" altLang="ja-JP"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(LDAP</a:t>
            </a: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等</a:t>
            </a:r>
            <a:r>
              <a:rPr lang="en-US" altLang="ja-JP"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p>
        </p:txBody>
      </p:sp>
      <p:grpSp>
        <p:nvGrpSpPr>
          <p:cNvPr id="2" name="グループ 24">
            <a:extLst>
              <a:ext uri="{FF2B5EF4-FFF2-40B4-BE49-F238E27FC236}">
                <a16:creationId xmlns:a16="http://schemas.microsoft.com/office/drawing/2014/main" id="{158B82BC-5A6B-46E6-A29E-435DBF5A81F6}"/>
              </a:ext>
            </a:extLst>
          </p:cNvPr>
          <p:cNvGrpSpPr/>
          <p:nvPr/>
        </p:nvGrpSpPr>
        <p:grpSpPr>
          <a:xfrm>
            <a:off x="7810499" y="1959432"/>
            <a:ext cx="3739911" cy="3557231"/>
            <a:chOff x="180000" y="180000"/>
            <a:chExt cx="4330700" cy="6292683"/>
          </a:xfrm>
        </p:grpSpPr>
        <p:sp>
          <p:nvSpPr>
            <p:cNvPr id="26" name="長方形 6">
              <a:extLst>
                <a:ext uri="{FF2B5EF4-FFF2-40B4-BE49-F238E27FC236}">
                  <a16:creationId xmlns:a16="http://schemas.microsoft.com/office/drawing/2014/main" id="{2467AE4B-7E4E-4F62-8495-9ADAD953E073}"/>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9" name="長方形 6">
              <a:extLst>
                <a:ext uri="{FF2B5EF4-FFF2-40B4-BE49-F238E27FC236}">
                  <a16:creationId xmlns:a16="http://schemas.microsoft.com/office/drawing/2014/main" id="{9C94BC0D-9B6E-4F5C-BAC5-9BA2A13BB60A}"/>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pic>
        <p:nvPicPr>
          <p:cNvPr id="15" name="Picture 2" descr="C:\WATANABE\product\CLEVAS\素材画像\CLEVAS視聴画面（top）.png">
            <a:extLst>
              <a:ext uri="{FF2B5EF4-FFF2-40B4-BE49-F238E27FC236}">
                <a16:creationId xmlns:a16="http://schemas.microsoft.com/office/drawing/2014/main" id="{5E4E1541-A73C-4650-A1A7-17340060A44B}"/>
              </a:ext>
            </a:extLst>
          </p:cNvPr>
          <p:cNvPicPr>
            <a:picLocks noChangeAspect="1" noChangeArrowheads="1"/>
          </p:cNvPicPr>
          <p:nvPr/>
        </p:nvPicPr>
        <p:blipFill>
          <a:blip r:embed="rId3" cstate="print"/>
          <a:srcRect/>
          <a:stretch>
            <a:fillRect/>
          </a:stretch>
        </p:blipFill>
        <p:spPr bwMode="auto">
          <a:xfrm>
            <a:off x="432000" y="4479375"/>
            <a:ext cx="3608109" cy="1916808"/>
          </a:xfrm>
          <a:prstGeom prst="rect">
            <a:avLst/>
          </a:prstGeom>
          <a:noFill/>
        </p:spPr>
      </p:pic>
      <p:pic>
        <p:nvPicPr>
          <p:cNvPr id="17" name="Picture 3" descr="C:\WATANABE\product\CLEVAS\素材画像\CLEVAS視聴画面（コメント）.png">
            <a:extLst>
              <a:ext uri="{FF2B5EF4-FFF2-40B4-BE49-F238E27FC236}">
                <a16:creationId xmlns:a16="http://schemas.microsoft.com/office/drawing/2014/main" id="{C33A1A63-DC1D-48A8-967E-EB1B2D50DD31}"/>
              </a:ext>
            </a:extLst>
          </p:cNvPr>
          <p:cNvPicPr>
            <a:picLocks noChangeAspect="1" noChangeArrowheads="1"/>
          </p:cNvPicPr>
          <p:nvPr/>
        </p:nvPicPr>
        <p:blipFill>
          <a:blip r:embed="rId4" cstate="print"/>
          <a:srcRect/>
          <a:stretch>
            <a:fillRect/>
          </a:stretch>
        </p:blipFill>
        <p:spPr bwMode="auto">
          <a:xfrm>
            <a:off x="431999" y="1676010"/>
            <a:ext cx="4956343" cy="2731151"/>
          </a:xfrm>
          <a:prstGeom prst="rect">
            <a:avLst/>
          </a:prstGeom>
          <a:noFill/>
        </p:spPr>
      </p:pic>
      <p:pic>
        <p:nvPicPr>
          <p:cNvPr id="27" name="Picture 5" descr="C:\WATANABE\product\CLEVAS\素材画像\CLEVAS視聴分析画面.png">
            <a:extLst>
              <a:ext uri="{FF2B5EF4-FFF2-40B4-BE49-F238E27FC236}">
                <a16:creationId xmlns:a16="http://schemas.microsoft.com/office/drawing/2014/main" id="{F5D0AE49-C421-457E-B89B-F21EC9FC204B}"/>
              </a:ext>
            </a:extLst>
          </p:cNvPr>
          <p:cNvPicPr>
            <a:picLocks noChangeAspect="1" noChangeArrowheads="1"/>
          </p:cNvPicPr>
          <p:nvPr/>
        </p:nvPicPr>
        <p:blipFill>
          <a:blip r:embed="rId5" cstate="print"/>
          <a:srcRect/>
          <a:stretch>
            <a:fillRect/>
          </a:stretch>
        </p:blipFill>
        <p:spPr bwMode="auto">
          <a:xfrm>
            <a:off x="4244765" y="4559139"/>
            <a:ext cx="3225418" cy="1948691"/>
          </a:xfrm>
          <a:prstGeom prst="rect">
            <a:avLst/>
          </a:prstGeom>
          <a:noFill/>
        </p:spPr>
      </p:pic>
      <p:pic>
        <p:nvPicPr>
          <p:cNvPr id="7" name="図 6" descr="コンピューターのスクリーンショット&#10;&#10;自動的に生成された説明">
            <a:extLst>
              <a:ext uri="{FF2B5EF4-FFF2-40B4-BE49-F238E27FC236}">
                <a16:creationId xmlns:a16="http://schemas.microsoft.com/office/drawing/2014/main" id="{53B290BA-DE25-47D1-8C70-6DFEE47D7F78}"/>
              </a:ext>
            </a:extLst>
          </p:cNvPr>
          <p:cNvPicPr>
            <a:picLocks noChangeAspect="1"/>
          </p:cNvPicPr>
          <p:nvPr/>
        </p:nvPicPr>
        <p:blipFill>
          <a:blip r:embed="rId6"/>
          <a:stretch>
            <a:fillRect/>
          </a:stretch>
        </p:blipFill>
        <p:spPr>
          <a:xfrm>
            <a:off x="5649966" y="1760319"/>
            <a:ext cx="1326917" cy="2704455"/>
          </a:xfrm>
          <a:prstGeom prst="rect">
            <a:avLst/>
          </a:prstGeom>
        </p:spPr>
      </p:pic>
      <p:pic>
        <p:nvPicPr>
          <p:cNvPr id="5" name="図 4" descr="スクリーンショット, 抽象, モニター, 写真 が含まれている画像&#10;&#10;自動的に生成された説明">
            <a:extLst>
              <a:ext uri="{FF2B5EF4-FFF2-40B4-BE49-F238E27FC236}">
                <a16:creationId xmlns:a16="http://schemas.microsoft.com/office/drawing/2014/main" id="{7932E40B-A582-4478-A80E-EABE03F1314D}"/>
              </a:ext>
            </a:extLst>
          </p:cNvPr>
          <p:cNvPicPr>
            <a:picLocks noChangeAspect="1"/>
          </p:cNvPicPr>
          <p:nvPr/>
        </p:nvPicPr>
        <p:blipFill>
          <a:blip r:embed="rId7"/>
          <a:stretch>
            <a:fillRect/>
          </a:stretch>
        </p:blipFill>
        <p:spPr>
          <a:xfrm>
            <a:off x="5728659" y="2076591"/>
            <a:ext cx="1172204" cy="2073132"/>
          </a:xfrm>
          <a:prstGeom prst="rect">
            <a:avLst/>
          </a:prstGeom>
        </p:spPr>
      </p:pic>
      <p:sp>
        <p:nvSpPr>
          <p:cNvPr id="28" name="テキスト ボックス 27">
            <a:extLst>
              <a:ext uri="{FF2B5EF4-FFF2-40B4-BE49-F238E27FC236}">
                <a16:creationId xmlns:a16="http://schemas.microsoft.com/office/drawing/2014/main" id="{4B384717-3302-421C-82FF-6E64ED421E4F}"/>
              </a:ext>
            </a:extLst>
          </p:cNvPr>
          <p:cNvSpPr txBox="1"/>
          <p:nvPr/>
        </p:nvSpPr>
        <p:spPr>
          <a:xfrm>
            <a:off x="315438" y="1104976"/>
            <a:ext cx="11456561" cy="535531"/>
          </a:xfrm>
          <a:prstGeom prst="rect">
            <a:avLst/>
          </a:prstGeom>
          <a:noFill/>
        </p:spPr>
        <p:txBody>
          <a:bodyPr wrap="square" rtlCol="0">
            <a:spAutoFit/>
          </a:bodyPr>
          <a:lstStyle/>
          <a:p>
            <a:pPr defTabSz="779144">
              <a:lnSpc>
                <a:spcPct val="90000"/>
              </a:lnSpc>
              <a:spcBef>
                <a:spcPts val="852"/>
              </a:spcBef>
              <a:defRPr/>
            </a:pPr>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教育映像コンテンツの管理・配信に特化したシステムです。映像コンテンツや収録システムを効率的に管理し、視聴環境を選ばずにセキュリティ高く配信することができます。動画上でのコメント共有や分析機能など、学習効果を高める様々な機能を搭載しています。</a:t>
            </a:r>
          </a:p>
        </p:txBody>
      </p:sp>
    </p:spTree>
    <p:extLst>
      <p:ext uri="{BB962C8B-B14F-4D97-AF65-F5344CB8AC3E}">
        <p14:creationId xmlns:p14="http://schemas.microsoft.com/office/powerpoint/2010/main" val="2069393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a:t>CLEVAS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3</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kumimoji="1" lang="en-US" altLang="ja-JP" b="1" dirty="0"/>
              <a:t>CLEVAS</a:t>
            </a:r>
            <a:r>
              <a:rPr kumimoji="1" lang="ja-JP" altLang="en-US" b="1" dirty="0"/>
              <a:t> 視聴機能</a:t>
            </a:r>
          </a:p>
        </p:txBody>
      </p:sp>
      <p:sp>
        <p:nvSpPr>
          <p:cNvPr id="24" name="テキスト ボックス 23">
            <a:extLst>
              <a:ext uri="{FF2B5EF4-FFF2-40B4-BE49-F238E27FC236}">
                <a16:creationId xmlns:a16="http://schemas.microsoft.com/office/drawing/2014/main" id="{E5A6A21F-4307-4784-84BC-7733CD82DD8E}"/>
              </a:ext>
            </a:extLst>
          </p:cNvPr>
          <p:cNvSpPr txBox="1"/>
          <p:nvPr/>
        </p:nvSpPr>
        <p:spPr>
          <a:xfrm>
            <a:off x="7810499" y="2151431"/>
            <a:ext cx="3739910" cy="3097771"/>
          </a:xfrm>
          <a:prstGeom prst="rect">
            <a:avLst/>
          </a:prstGeom>
          <a:noFill/>
        </p:spPr>
        <p:txBody>
          <a:bodyPr wrap="square" rtlCol="0">
            <a:spAutoFit/>
          </a:bodyPr>
          <a:lstStyle/>
          <a:p>
            <a:pPr marL="342900" indent="-342900" defTabSz="779144">
              <a:lnSpc>
                <a:spcPct val="90000"/>
              </a:lnSpc>
              <a:spcBef>
                <a:spcPts val="852"/>
              </a:spcBef>
              <a:buFont typeface="Arial" panose="020B0604020202020204" pitchFamily="34" charset="0"/>
              <a:buChar char="•"/>
              <a:defRP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視聴端末を選ばないレスポンシブデザイン</a:t>
            </a:r>
            <a:endParaRPr lang="en-US" altLang="ja-JP"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endParaRPr>
          </a:p>
          <a:p>
            <a:pPr marL="342900" indent="-342900" defTabSz="779144">
              <a:lnSpc>
                <a:spcPct val="90000"/>
              </a:lnSpc>
              <a:spcBef>
                <a:spcPts val="852"/>
              </a:spcBef>
              <a:buFont typeface="Arial" panose="020B0604020202020204" pitchFamily="34" charset="0"/>
              <a:buChar char="•"/>
              <a:defRPr/>
            </a:pPr>
            <a:r>
              <a:rPr lang="en-US" altLang="ja-JP"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Windows/Mac/iOS/Android</a:t>
            </a:r>
          </a:p>
          <a:p>
            <a:pPr marL="342900" indent="-342900" defTabSz="779144">
              <a:lnSpc>
                <a:spcPct val="90000"/>
              </a:lnSpc>
              <a:spcBef>
                <a:spcPts val="852"/>
              </a:spcBef>
              <a:buFont typeface="Arial" panose="020B0604020202020204" pitchFamily="34" charset="0"/>
              <a:buChar char="•"/>
              <a:defRP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視聴権限設定によるコンテンツのアクセス制限</a:t>
            </a:r>
          </a:p>
          <a:p>
            <a:pPr marL="342900" indent="-342900" defTabSz="779144">
              <a:lnSpc>
                <a:spcPct val="90000"/>
              </a:lnSpc>
              <a:spcBef>
                <a:spcPts val="852"/>
              </a:spcBef>
              <a:buFont typeface="Arial" panose="020B0604020202020204" pitchFamily="34" charset="0"/>
              <a:buChar char="•"/>
              <a:defRP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動画共有を促進するコメント</a:t>
            </a:r>
            <a:r>
              <a:rPr lang="en-US" altLang="ja-JP"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マーク機能</a:t>
            </a:r>
          </a:p>
        </p:txBody>
      </p:sp>
      <p:grpSp>
        <p:nvGrpSpPr>
          <p:cNvPr id="25" name="グループ 24">
            <a:extLst>
              <a:ext uri="{FF2B5EF4-FFF2-40B4-BE49-F238E27FC236}">
                <a16:creationId xmlns:a16="http://schemas.microsoft.com/office/drawing/2014/main" id="{158B82BC-5A6B-46E6-A29E-435DBF5A81F6}"/>
              </a:ext>
            </a:extLst>
          </p:cNvPr>
          <p:cNvGrpSpPr/>
          <p:nvPr/>
        </p:nvGrpSpPr>
        <p:grpSpPr>
          <a:xfrm>
            <a:off x="7810499" y="1959432"/>
            <a:ext cx="3739911" cy="3557231"/>
            <a:chOff x="180000" y="180000"/>
            <a:chExt cx="4330700" cy="6292683"/>
          </a:xfrm>
        </p:grpSpPr>
        <p:sp>
          <p:nvSpPr>
            <p:cNvPr id="26" name="長方形 6">
              <a:extLst>
                <a:ext uri="{FF2B5EF4-FFF2-40B4-BE49-F238E27FC236}">
                  <a16:creationId xmlns:a16="http://schemas.microsoft.com/office/drawing/2014/main" id="{2467AE4B-7E4E-4F62-8495-9ADAD953E073}"/>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9" name="長方形 6">
              <a:extLst>
                <a:ext uri="{FF2B5EF4-FFF2-40B4-BE49-F238E27FC236}">
                  <a16:creationId xmlns:a16="http://schemas.microsoft.com/office/drawing/2014/main" id="{9C94BC0D-9B6E-4F5C-BAC5-9BA2A13BB60A}"/>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pic>
        <p:nvPicPr>
          <p:cNvPr id="6" name="図 5" descr="モニター画面に映るウェブサイトのスクリーンショット&#10;&#10;自動的に生成された説明">
            <a:extLst>
              <a:ext uri="{FF2B5EF4-FFF2-40B4-BE49-F238E27FC236}">
                <a16:creationId xmlns:a16="http://schemas.microsoft.com/office/drawing/2014/main" id="{9B1A5A90-A5B7-4D83-8AF6-BBB8941F0C3D}"/>
              </a:ext>
            </a:extLst>
          </p:cNvPr>
          <p:cNvPicPr>
            <a:picLocks noChangeAspect="1"/>
          </p:cNvPicPr>
          <p:nvPr/>
        </p:nvPicPr>
        <p:blipFill>
          <a:blip r:embed="rId3"/>
          <a:stretch>
            <a:fillRect/>
          </a:stretch>
        </p:blipFill>
        <p:spPr>
          <a:xfrm>
            <a:off x="432000" y="1821294"/>
            <a:ext cx="6731629" cy="3709409"/>
          </a:xfrm>
          <a:prstGeom prst="rect">
            <a:avLst/>
          </a:prstGeom>
        </p:spPr>
      </p:pic>
      <p:sp>
        <p:nvSpPr>
          <p:cNvPr id="10" name="線吹き出し 2 (枠付き) 4">
            <a:extLst>
              <a:ext uri="{FF2B5EF4-FFF2-40B4-BE49-F238E27FC236}">
                <a16:creationId xmlns:a16="http://schemas.microsoft.com/office/drawing/2014/main" id="{3D052C5C-136E-4348-B035-31248265924A}"/>
              </a:ext>
            </a:extLst>
          </p:cNvPr>
          <p:cNvSpPr/>
          <p:nvPr/>
        </p:nvSpPr>
        <p:spPr>
          <a:xfrm>
            <a:off x="1780162" y="1075751"/>
            <a:ext cx="3578043" cy="986809"/>
          </a:xfrm>
          <a:prstGeom prst="borderCallout2">
            <a:avLst>
              <a:gd name="adj1" fmla="val 18750"/>
              <a:gd name="adj2" fmla="val 100279"/>
              <a:gd name="adj3" fmla="val 18415"/>
              <a:gd name="adj4" fmla="val 114547"/>
              <a:gd name="adj5" fmla="val 172671"/>
              <a:gd name="adj6" fmla="val 119841"/>
            </a:avLst>
          </a:prstGeom>
          <a:solidFill>
            <a:schemeClr val="accent1">
              <a:alpha val="50000"/>
            </a:schemeClr>
          </a:solidFill>
          <a:ln w="28575">
            <a:solidFill>
              <a:srgbClr val="8E40C8"/>
            </a:solidFill>
            <a:headEnd type="oval" w="med" len="med"/>
            <a:tailEnd type="oval" w="med" len="med"/>
          </a:ln>
        </p:spPr>
        <p:style>
          <a:lnRef idx="0">
            <a:scrgbClr r="0" g="0" b="0"/>
          </a:lnRef>
          <a:fillRef idx="0">
            <a:scrgbClr r="0" g="0" b="0"/>
          </a:fillRef>
          <a:effectRef idx="0">
            <a:scrgbClr r="0" g="0" b="0"/>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500"/>
              </a:lnSpc>
              <a:defRPr/>
            </a:pPr>
            <a:r>
              <a:rPr lang="ja-JP" altLang="en-US" sz="1600" b="1" dirty="0">
                <a:solidFill>
                  <a:schemeClr val="bg1"/>
                </a:solidFill>
                <a:latin typeface="Meiryo UI" panose="020B0604030504040204" pitchFamily="50" charset="-128"/>
                <a:ea typeface="Meiryo UI" panose="020B0604030504040204" pitchFamily="50" charset="-128"/>
              </a:rPr>
              <a:t>タイムラインコメント</a:t>
            </a:r>
            <a:endParaRPr lang="en-US" altLang="ja-JP" sz="1600" b="1" dirty="0">
              <a:solidFill>
                <a:schemeClr val="bg1"/>
              </a:solidFill>
              <a:latin typeface="Meiryo UI" panose="020B0604030504040204" pitchFamily="50" charset="-128"/>
              <a:ea typeface="Meiryo UI" panose="020B0604030504040204" pitchFamily="50" charset="-128"/>
            </a:endParaRPr>
          </a:p>
          <a:p>
            <a:pPr>
              <a:lnSpc>
                <a:spcPts val="1500"/>
              </a:lnSpc>
              <a:defRPr/>
            </a:pPr>
            <a:r>
              <a:rPr lang="ja-JP" altLang="en-US" dirty="0">
                <a:solidFill>
                  <a:schemeClr val="bg1"/>
                </a:solidFill>
                <a:latin typeface="Meiryo UI" panose="020B0604030504040204" pitchFamily="50" charset="-128"/>
                <a:ea typeface="Meiryo UI" panose="020B0604030504040204" pitchFamily="50" charset="-128"/>
              </a:rPr>
              <a:t>任意のタイミングで「コメント」を書き込みできます。質問や回答、解説、感想などを自由にコメントできます。コメントは時系列で表示されるので、他の視聴者にも有益な情報を共有できます。</a:t>
            </a:r>
          </a:p>
        </p:txBody>
      </p:sp>
      <p:sp>
        <p:nvSpPr>
          <p:cNvPr id="11" name="線吹き出し 2 (枠付き) 5">
            <a:extLst>
              <a:ext uri="{FF2B5EF4-FFF2-40B4-BE49-F238E27FC236}">
                <a16:creationId xmlns:a16="http://schemas.microsoft.com/office/drawing/2014/main" id="{11B56C9D-4C86-4CA9-9815-4B582E345FED}"/>
              </a:ext>
            </a:extLst>
          </p:cNvPr>
          <p:cNvSpPr/>
          <p:nvPr/>
        </p:nvSpPr>
        <p:spPr>
          <a:xfrm>
            <a:off x="3180945" y="5680953"/>
            <a:ext cx="2068470" cy="830846"/>
          </a:xfrm>
          <a:prstGeom prst="borderCallout2">
            <a:avLst>
              <a:gd name="adj1" fmla="val 52688"/>
              <a:gd name="adj2" fmla="val 100324"/>
              <a:gd name="adj3" fmla="val 49145"/>
              <a:gd name="adj4" fmla="val 124964"/>
              <a:gd name="adj5" fmla="val -107376"/>
              <a:gd name="adj6" fmla="val 143550"/>
            </a:avLst>
          </a:prstGeom>
          <a:solidFill>
            <a:schemeClr val="accent1">
              <a:alpha val="50000"/>
            </a:schemeClr>
          </a:solidFill>
          <a:ln w="28575">
            <a:solidFill>
              <a:srgbClr val="8E40C8"/>
            </a:solidFill>
            <a:headEnd type="oval" w="med" len="med"/>
            <a:tailEnd type="oval" w="med" len="med"/>
          </a:ln>
        </p:spPr>
        <p:style>
          <a:lnRef idx="0">
            <a:scrgbClr r="0" g="0" b="0"/>
          </a:lnRef>
          <a:fillRef idx="0">
            <a:scrgbClr r="0" g="0" b="0"/>
          </a:fillRef>
          <a:effectRef idx="0">
            <a:scrgbClr r="0" g="0" b="0"/>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500"/>
              </a:lnSpc>
            </a:pPr>
            <a:r>
              <a:rPr lang="ja-JP" altLang="en-US" sz="1600" b="1" dirty="0">
                <a:solidFill>
                  <a:schemeClr val="bg1"/>
                </a:solidFill>
                <a:latin typeface="Meiryo UI" panose="020B0604030504040204" pitchFamily="50" charset="-128"/>
                <a:ea typeface="Meiryo UI" panose="020B0604030504040204" pitchFamily="50" charset="-128"/>
              </a:rPr>
              <a:t>関連資料</a:t>
            </a:r>
            <a:endParaRPr lang="en-US" altLang="ja-JP" sz="1600" b="1" dirty="0">
              <a:solidFill>
                <a:schemeClr val="bg1"/>
              </a:solidFill>
              <a:latin typeface="Meiryo UI" panose="020B0604030504040204" pitchFamily="50" charset="-128"/>
              <a:ea typeface="Meiryo UI" panose="020B0604030504040204" pitchFamily="50" charset="-128"/>
            </a:endParaRPr>
          </a:p>
          <a:p>
            <a:pPr>
              <a:lnSpc>
                <a:spcPts val="1500"/>
              </a:lnSpc>
            </a:pPr>
            <a:r>
              <a:rPr lang="ja-JP" altLang="en-US" dirty="0">
                <a:solidFill>
                  <a:schemeClr val="bg1"/>
                </a:solidFill>
                <a:latin typeface="Meiryo UI" panose="020B0604030504040204" pitchFamily="50" charset="-128"/>
                <a:ea typeface="Meiryo UI" panose="020B0604030504040204" pitchFamily="50" charset="-128"/>
              </a:rPr>
              <a:t>動画に関連するテキストや図表などの資料をアップロードできます。</a:t>
            </a:r>
          </a:p>
        </p:txBody>
      </p:sp>
      <p:sp>
        <p:nvSpPr>
          <p:cNvPr id="12" name="線吹き出し 2 (枠付き) 6">
            <a:extLst>
              <a:ext uri="{FF2B5EF4-FFF2-40B4-BE49-F238E27FC236}">
                <a16:creationId xmlns:a16="http://schemas.microsoft.com/office/drawing/2014/main" id="{995D51F4-BCFE-4323-9C76-ECC96B4E5AE9}"/>
              </a:ext>
            </a:extLst>
          </p:cNvPr>
          <p:cNvSpPr/>
          <p:nvPr/>
        </p:nvSpPr>
        <p:spPr>
          <a:xfrm>
            <a:off x="1167319" y="5680953"/>
            <a:ext cx="1911298" cy="830846"/>
          </a:xfrm>
          <a:prstGeom prst="borderCallout2">
            <a:avLst>
              <a:gd name="adj1" fmla="val 51075"/>
              <a:gd name="adj2" fmla="val -2116"/>
              <a:gd name="adj3" fmla="val 51580"/>
              <a:gd name="adj4" fmla="val -21979"/>
              <a:gd name="adj5" fmla="val -74058"/>
              <a:gd name="adj6" fmla="val -22923"/>
            </a:avLst>
          </a:prstGeom>
          <a:solidFill>
            <a:schemeClr val="accent1">
              <a:alpha val="50000"/>
            </a:schemeClr>
          </a:solidFill>
          <a:ln w="28575">
            <a:solidFill>
              <a:srgbClr val="8E40C8"/>
            </a:solidFill>
            <a:headEnd type="oval" w="med" len="med"/>
            <a:tailEnd type="oval" w="med" len="med"/>
          </a:ln>
        </p:spPr>
        <p:style>
          <a:lnRef idx="0">
            <a:scrgbClr r="0" g="0" b="0"/>
          </a:lnRef>
          <a:fillRef idx="0">
            <a:scrgbClr r="0" g="0" b="0"/>
          </a:fillRef>
          <a:effectRef idx="0">
            <a:scrgbClr r="0" g="0" b="0"/>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nSpc>
                <a:spcPts val="1500"/>
              </a:lnSpc>
            </a:pPr>
            <a:r>
              <a:rPr lang="ja-JP" altLang="en-US" sz="1600" b="1" dirty="0">
                <a:solidFill>
                  <a:schemeClr val="bg1"/>
                </a:solidFill>
                <a:latin typeface="Meiryo UI" panose="020B0604030504040204" pitchFamily="50" charset="-128"/>
                <a:ea typeface="Meiryo UI" panose="020B0604030504040204" pitchFamily="50" charset="-128"/>
              </a:rPr>
              <a:t>コンテンツコメント</a:t>
            </a:r>
            <a:endParaRPr lang="en-US" altLang="ja-JP" sz="1600" b="1" dirty="0">
              <a:solidFill>
                <a:schemeClr val="bg1"/>
              </a:solidFill>
              <a:latin typeface="Meiryo UI" panose="020B0604030504040204" pitchFamily="50" charset="-128"/>
              <a:ea typeface="Meiryo UI" panose="020B0604030504040204" pitchFamily="50" charset="-128"/>
            </a:endParaRPr>
          </a:p>
          <a:p>
            <a:pPr>
              <a:lnSpc>
                <a:spcPts val="1500"/>
              </a:lnSpc>
            </a:pPr>
            <a:r>
              <a:rPr lang="ja-JP" altLang="en-US" dirty="0">
                <a:solidFill>
                  <a:schemeClr val="bg1"/>
                </a:solidFill>
                <a:latin typeface="Meiryo UI" panose="020B0604030504040204" pitchFamily="50" charset="-128"/>
                <a:ea typeface="Meiryo UI" panose="020B0604030504040204" pitchFamily="50" charset="-128"/>
              </a:rPr>
              <a:t>動画内容の説明など、動画に関するコメントを付加できます。</a:t>
            </a:r>
          </a:p>
        </p:txBody>
      </p:sp>
    </p:spTree>
    <p:extLst>
      <p:ext uri="{BB962C8B-B14F-4D97-AF65-F5344CB8AC3E}">
        <p14:creationId xmlns:p14="http://schemas.microsoft.com/office/powerpoint/2010/main" val="2038442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a:t>CLEVAS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4</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kumimoji="1" lang="en-US" altLang="ja-JP" b="1" dirty="0"/>
              <a:t>CLEVAS</a:t>
            </a:r>
            <a:r>
              <a:rPr kumimoji="1" lang="ja-JP" altLang="en-US" b="1" dirty="0"/>
              <a:t> </a:t>
            </a:r>
            <a:r>
              <a:rPr lang="ja-JP" altLang="en-US" b="1" dirty="0"/>
              <a:t>管理機能</a:t>
            </a:r>
            <a:endParaRPr kumimoji="1" lang="ja-JP" altLang="en-US" b="1" dirty="0"/>
          </a:p>
        </p:txBody>
      </p:sp>
      <p:sp>
        <p:nvSpPr>
          <p:cNvPr id="24" name="テキスト ボックス 23">
            <a:extLst>
              <a:ext uri="{FF2B5EF4-FFF2-40B4-BE49-F238E27FC236}">
                <a16:creationId xmlns:a16="http://schemas.microsoft.com/office/drawing/2014/main" id="{E5A6A21F-4307-4784-84BC-7733CD82DD8E}"/>
              </a:ext>
            </a:extLst>
          </p:cNvPr>
          <p:cNvSpPr txBox="1"/>
          <p:nvPr/>
        </p:nvSpPr>
        <p:spPr>
          <a:xfrm>
            <a:off x="680125" y="1440375"/>
            <a:ext cx="3739910" cy="4833631"/>
          </a:xfrm>
          <a:prstGeom prst="rect">
            <a:avLst/>
          </a:prstGeom>
          <a:noFill/>
        </p:spPr>
        <p:txBody>
          <a:bodyPr wrap="square" rtlCol="0">
            <a:spAutoFit/>
          </a:bodyPr>
          <a:lstStyle/>
          <a:p>
            <a:pPr marL="342900" indent="-342900" defTabSz="779144">
              <a:lnSpc>
                <a:spcPct val="90000"/>
              </a:lnSpc>
              <a:spcBef>
                <a:spcPts val="852"/>
              </a:spcBef>
              <a:buFont typeface="Arial" panose="020B0604020202020204" pitchFamily="34" charset="0"/>
              <a:buChar char="•"/>
              <a:defRPr/>
            </a:pPr>
            <a:r>
              <a:rPr lang="ja-JP" altLang="en-US"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コンテンツ管理</a:t>
            </a:r>
            <a:endParaRPr lang="en-US" altLang="ja-JP"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endParaRPr>
          </a:p>
          <a:p>
            <a:pPr marL="800100" lvl="1" indent="-342900" defTabSz="779144">
              <a:lnSpc>
                <a:spcPct val="90000"/>
              </a:lnSpc>
              <a:spcBef>
                <a:spcPts val="852"/>
              </a:spcBef>
              <a:buFont typeface="Arial" panose="020B0604020202020204" pitchFamily="34" charset="0"/>
              <a:buChar char="•"/>
              <a:defRPr/>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カテゴリ管理</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コンテンツ登録用カテゴリ管理</a:t>
            </a:r>
            <a:endPar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endParaRPr>
          </a:p>
          <a:p>
            <a:pPr marL="800100" lvl="1" indent="-342900" defTabSz="779144">
              <a:lnSpc>
                <a:spcPct val="90000"/>
              </a:lnSpc>
              <a:spcBef>
                <a:spcPts val="852"/>
              </a:spcBef>
              <a:buFont typeface="Arial" panose="020B0604020202020204" pitchFamily="34" charset="0"/>
              <a:buChar char="•"/>
              <a:defRPr/>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コンテンツ管理</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コンテンツ登録・修正・削除</a:t>
            </a:r>
          </a:p>
          <a:p>
            <a:pPr marL="342900" indent="-342900" defTabSz="779144">
              <a:lnSpc>
                <a:spcPct val="90000"/>
              </a:lnSpc>
              <a:spcBef>
                <a:spcPts val="852"/>
              </a:spcBef>
              <a:buFont typeface="Arial" panose="020B0604020202020204" pitchFamily="34" charset="0"/>
              <a:buChar char="•"/>
              <a:defRPr/>
            </a:pP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システム管理</a:t>
            </a:r>
          </a:p>
          <a:p>
            <a:pPr marL="800100" lvl="1" indent="-342900" defTabSz="779144">
              <a:lnSpc>
                <a:spcPct val="90000"/>
              </a:lnSpc>
              <a:spcBef>
                <a:spcPts val="852"/>
              </a:spcBef>
              <a:buFont typeface="Arial" panose="020B0604020202020204" pitchFamily="34" charset="0"/>
              <a:buChar char="•"/>
              <a:defRPr/>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ユーザー管理</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ユーザー登録・修正・削除、</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LDAP</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連動</a:t>
            </a:r>
          </a:p>
          <a:p>
            <a:pPr marL="800100" lvl="1" indent="-342900" defTabSz="779144">
              <a:lnSpc>
                <a:spcPct val="90000"/>
              </a:lnSpc>
              <a:spcBef>
                <a:spcPts val="852"/>
              </a:spcBef>
              <a:buFont typeface="Arial" panose="020B0604020202020204" pitchFamily="34" charset="0"/>
              <a:buChar char="•"/>
              <a:defRPr/>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ユーザー権限管理</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視聴制限、システム権限</a:t>
            </a:r>
          </a:p>
          <a:p>
            <a:pPr marL="342900" indent="-342900" defTabSz="779144">
              <a:lnSpc>
                <a:spcPct val="90000"/>
              </a:lnSpc>
              <a:spcBef>
                <a:spcPts val="852"/>
              </a:spcBef>
              <a:buFont typeface="Arial" panose="020B0604020202020204" pitchFamily="34" charset="0"/>
              <a:buChar char="•"/>
              <a:defRPr/>
            </a:pP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データ分析</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　</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※Entry</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版は非搭載</a:t>
            </a:r>
            <a:endParaRPr lang="en-US" altLang="ja-JP" sz="1200" dirty="0">
              <a:solidFill>
                <a:schemeClr val="tx1">
                  <a:lumMod val="75000"/>
                  <a:lumOff val="25000"/>
                </a:schemeClr>
              </a:solidFill>
              <a:latin typeface="Meiryo UI" panose="020B0604030504040204" pitchFamily="50" charset="-128"/>
              <a:ea typeface="Meiryo UI" panose="020B0604030504040204" pitchFamily="50" charset="-128"/>
            </a:endParaRPr>
          </a:p>
          <a:p>
            <a:pPr marL="800100" lvl="1" indent="-342900" defTabSz="779144">
              <a:lnSpc>
                <a:spcPct val="90000"/>
              </a:lnSpc>
              <a:spcBef>
                <a:spcPts val="852"/>
              </a:spcBef>
              <a:buFont typeface="Arial" panose="020B0604020202020204" pitchFamily="34" charset="0"/>
              <a:buChar char="•"/>
              <a:defRPr/>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視聴回数</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コンテンツ、ユーザー毎の視聴統計情報</a:t>
            </a:r>
          </a:p>
          <a:p>
            <a:pPr marL="800100" lvl="1" indent="-342900" defTabSz="779144">
              <a:lnSpc>
                <a:spcPct val="90000"/>
              </a:lnSpc>
              <a:spcBef>
                <a:spcPts val="852"/>
              </a:spcBef>
              <a:buFont typeface="Arial" panose="020B0604020202020204" pitchFamily="34" charset="0"/>
              <a:buChar char="•"/>
              <a:defRPr/>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その他</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コメント数、マーク数の統計情報</a:t>
            </a:r>
          </a:p>
          <a:p>
            <a:pPr marL="342900" indent="-342900" defTabSz="779144">
              <a:lnSpc>
                <a:spcPct val="90000"/>
              </a:lnSpc>
              <a:spcBef>
                <a:spcPts val="852"/>
              </a:spcBef>
              <a:buFont typeface="Arial" panose="020B0604020202020204" pitchFamily="34" charset="0"/>
              <a:buChar char="•"/>
              <a:defRPr/>
            </a:pP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自動収録管理　</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※Entry</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版は非搭載</a:t>
            </a:r>
            <a:endParaRPr lang="en-US" altLang="ja-JP" sz="1200" dirty="0">
              <a:solidFill>
                <a:schemeClr val="tx1">
                  <a:lumMod val="75000"/>
                  <a:lumOff val="25000"/>
                </a:schemeClr>
              </a:solidFill>
              <a:latin typeface="Meiryo UI" panose="020B0604030504040204" pitchFamily="50" charset="-128"/>
              <a:ea typeface="Meiryo UI" panose="020B0604030504040204" pitchFamily="50" charset="-128"/>
            </a:endParaRPr>
          </a:p>
          <a:p>
            <a:pPr marL="800100" lvl="1" indent="-342900" defTabSz="779144">
              <a:lnSpc>
                <a:spcPct val="90000"/>
              </a:lnSpc>
              <a:spcBef>
                <a:spcPts val="852"/>
              </a:spcBef>
              <a:buFont typeface="Arial" panose="020B0604020202020204" pitchFamily="34" charset="0"/>
              <a:buChar char="•"/>
              <a:defRPr/>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収録スケジュール</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収録スケジュール管理</a:t>
            </a:r>
          </a:p>
          <a:p>
            <a:pPr marL="800100" lvl="1" indent="-342900" defTabSz="779144">
              <a:lnSpc>
                <a:spcPct val="90000"/>
              </a:lnSpc>
              <a:spcBef>
                <a:spcPts val="852"/>
              </a:spcBef>
              <a:buFont typeface="Arial" panose="020B0604020202020204" pitchFamily="34" charset="0"/>
              <a:buChar char="•"/>
              <a:defRPr/>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収録装置</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収録システム管理</a:t>
            </a:r>
          </a:p>
          <a:p>
            <a:pPr marL="342900" indent="-342900" defTabSz="779144">
              <a:lnSpc>
                <a:spcPct val="90000"/>
              </a:lnSpc>
              <a:spcBef>
                <a:spcPts val="852"/>
              </a:spcBef>
              <a:buFont typeface="Arial" panose="020B0604020202020204" pitchFamily="34" charset="0"/>
              <a:buChar char="•"/>
              <a:defRPr/>
            </a:pP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運用管理</a:t>
            </a:r>
            <a:r>
              <a:rPr lang="en-US" altLang="ja-JP"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dirty="0">
                <a:solidFill>
                  <a:schemeClr val="tx1">
                    <a:lumMod val="75000"/>
                    <a:lumOff val="25000"/>
                  </a:schemeClr>
                </a:solidFill>
                <a:latin typeface="Meiryo UI" panose="020B0604030504040204" pitchFamily="50" charset="-128"/>
                <a:ea typeface="Meiryo UI" panose="020B0604030504040204" pitchFamily="50" charset="-128"/>
              </a:rPr>
              <a:t>監視</a:t>
            </a:r>
          </a:p>
          <a:p>
            <a:pPr marL="800100" lvl="1" indent="-342900" defTabSz="779144">
              <a:lnSpc>
                <a:spcPct val="90000"/>
              </a:lnSpc>
              <a:spcBef>
                <a:spcPts val="852"/>
              </a:spcBef>
              <a:buFont typeface="Arial" panose="020B0604020202020204" pitchFamily="34" charset="0"/>
              <a:buChar char="•"/>
              <a:defRPr/>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ログ管理</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操作ログ、稼働ログ</a:t>
            </a:r>
          </a:p>
        </p:txBody>
      </p:sp>
      <p:grpSp>
        <p:nvGrpSpPr>
          <p:cNvPr id="25" name="グループ 24">
            <a:extLst>
              <a:ext uri="{FF2B5EF4-FFF2-40B4-BE49-F238E27FC236}">
                <a16:creationId xmlns:a16="http://schemas.microsoft.com/office/drawing/2014/main" id="{158B82BC-5A6B-46E6-A29E-435DBF5A81F6}"/>
              </a:ext>
            </a:extLst>
          </p:cNvPr>
          <p:cNvGrpSpPr/>
          <p:nvPr/>
        </p:nvGrpSpPr>
        <p:grpSpPr>
          <a:xfrm>
            <a:off x="680125" y="1186774"/>
            <a:ext cx="3739911" cy="5391972"/>
            <a:chOff x="180000" y="180000"/>
            <a:chExt cx="4330700" cy="6292683"/>
          </a:xfrm>
        </p:grpSpPr>
        <p:sp>
          <p:nvSpPr>
            <p:cNvPr id="26" name="長方形 6">
              <a:extLst>
                <a:ext uri="{FF2B5EF4-FFF2-40B4-BE49-F238E27FC236}">
                  <a16:creationId xmlns:a16="http://schemas.microsoft.com/office/drawing/2014/main" id="{2467AE4B-7E4E-4F62-8495-9ADAD953E073}"/>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9" name="長方形 6">
              <a:extLst>
                <a:ext uri="{FF2B5EF4-FFF2-40B4-BE49-F238E27FC236}">
                  <a16:creationId xmlns:a16="http://schemas.microsoft.com/office/drawing/2014/main" id="{9C94BC0D-9B6E-4F5C-BAC5-9BA2A13BB60A}"/>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pic>
        <p:nvPicPr>
          <p:cNvPr id="13" name="Picture 7">
            <a:extLst>
              <a:ext uri="{FF2B5EF4-FFF2-40B4-BE49-F238E27FC236}">
                <a16:creationId xmlns:a16="http://schemas.microsoft.com/office/drawing/2014/main" id="{C201B907-854C-4C3C-8F7A-3264CBCEF7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4323" y="1091535"/>
            <a:ext cx="5664740" cy="2954409"/>
          </a:xfrm>
          <a:prstGeom prst="rect">
            <a:avLst/>
          </a:prstGeom>
          <a:noFill/>
          <a:ln w="9525">
            <a:noFill/>
            <a:miter lim="800000"/>
            <a:headEnd/>
            <a:tailEnd/>
          </a:ln>
        </p:spPr>
      </p:pic>
      <p:pic>
        <p:nvPicPr>
          <p:cNvPr id="14" name="Picture 9">
            <a:extLst>
              <a:ext uri="{FF2B5EF4-FFF2-40B4-BE49-F238E27FC236}">
                <a16:creationId xmlns:a16="http://schemas.microsoft.com/office/drawing/2014/main" id="{D484EE89-6553-4428-B6CE-712BBAFC9E7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692" y="3138159"/>
            <a:ext cx="5327308" cy="2780419"/>
          </a:xfrm>
          <a:prstGeom prst="rect">
            <a:avLst/>
          </a:prstGeom>
          <a:noFill/>
          <a:ln w="9525">
            <a:noFill/>
            <a:miter lim="800000"/>
            <a:headEnd/>
            <a:tailEnd/>
          </a:ln>
        </p:spPr>
      </p:pic>
    </p:spTree>
    <p:extLst>
      <p:ext uri="{BB962C8B-B14F-4D97-AF65-F5344CB8AC3E}">
        <p14:creationId xmlns:p14="http://schemas.microsoft.com/office/powerpoint/2010/main" val="4118617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a:t>CLEVAS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5</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lang="en-US" altLang="ja-JP" b="1" dirty="0"/>
              <a:t>CLEVAS</a:t>
            </a:r>
            <a:r>
              <a:rPr lang="ja-JP" altLang="en-US" b="1" dirty="0"/>
              <a:t> 管理機能</a:t>
            </a:r>
            <a:endParaRPr kumimoji="1" lang="ja-JP" altLang="en-US" b="1" dirty="0"/>
          </a:p>
        </p:txBody>
      </p:sp>
      <p:grpSp>
        <p:nvGrpSpPr>
          <p:cNvPr id="25" name="グループ 24">
            <a:extLst>
              <a:ext uri="{FF2B5EF4-FFF2-40B4-BE49-F238E27FC236}">
                <a16:creationId xmlns:a16="http://schemas.microsoft.com/office/drawing/2014/main" id="{158B82BC-5A6B-46E6-A29E-435DBF5A81F6}"/>
              </a:ext>
            </a:extLst>
          </p:cNvPr>
          <p:cNvGrpSpPr/>
          <p:nvPr/>
        </p:nvGrpSpPr>
        <p:grpSpPr>
          <a:xfrm>
            <a:off x="432000" y="1229857"/>
            <a:ext cx="5112766" cy="2199143"/>
            <a:chOff x="180000" y="180000"/>
            <a:chExt cx="4330700" cy="6292683"/>
          </a:xfrm>
        </p:grpSpPr>
        <p:sp>
          <p:nvSpPr>
            <p:cNvPr id="26" name="長方形 6">
              <a:extLst>
                <a:ext uri="{FF2B5EF4-FFF2-40B4-BE49-F238E27FC236}">
                  <a16:creationId xmlns:a16="http://schemas.microsoft.com/office/drawing/2014/main" id="{2467AE4B-7E4E-4F62-8495-9ADAD953E073}"/>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9" name="長方形 6">
              <a:extLst>
                <a:ext uri="{FF2B5EF4-FFF2-40B4-BE49-F238E27FC236}">
                  <a16:creationId xmlns:a16="http://schemas.microsoft.com/office/drawing/2014/main" id="{9C94BC0D-9B6E-4F5C-BAC5-9BA2A13BB60A}"/>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grpSp>
        <p:nvGrpSpPr>
          <p:cNvPr id="18" name="グループ 24">
            <a:extLst>
              <a:ext uri="{FF2B5EF4-FFF2-40B4-BE49-F238E27FC236}">
                <a16:creationId xmlns:a16="http://schemas.microsoft.com/office/drawing/2014/main" id="{5B93E514-E9DF-448F-9C2D-CC4BAB9A873E}"/>
              </a:ext>
            </a:extLst>
          </p:cNvPr>
          <p:cNvGrpSpPr/>
          <p:nvPr/>
        </p:nvGrpSpPr>
        <p:grpSpPr>
          <a:xfrm>
            <a:off x="397445" y="3735240"/>
            <a:ext cx="5112766" cy="2199143"/>
            <a:chOff x="180000" y="180000"/>
            <a:chExt cx="4330700" cy="6292683"/>
          </a:xfrm>
        </p:grpSpPr>
        <p:sp>
          <p:nvSpPr>
            <p:cNvPr id="19" name="長方形 6">
              <a:extLst>
                <a:ext uri="{FF2B5EF4-FFF2-40B4-BE49-F238E27FC236}">
                  <a16:creationId xmlns:a16="http://schemas.microsoft.com/office/drawing/2014/main" id="{C08C4426-2C46-4359-86D6-5B4486179496}"/>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0" name="長方形 6">
              <a:extLst>
                <a:ext uri="{FF2B5EF4-FFF2-40B4-BE49-F238E27FC236}">
                  <a16:creationId xmlns:a16="http://schemas.microsoft.com/office/drawing/2014/main" id="{37C5BB09-4240-4552-8732-97431D2A8187}"/>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grpSp>
        <p:nvGrpSpPr>
          <p:cNvPr id="21" name="グループ 24">
            <a:extLst>
              <a:ext uri="{FF2B5EF4-FFF2-40B4-BE49-F238E27FC236}">
                <a16:creationId xmlns:a16="http://schemas.microsoft.com/office/drawing/2014/main" id="{9BDCE377-9819-4153-8FB5-F039B4269EA8}"/>
              </a:ext>
            </a:extLst>
          </p:cNvPr>
          <p:cNvGrpSpPr/>
          <p:nvPr/>
        </p:nvGrpSpPr>
        <p:grpSpPr>
          <a:xfrm>
            <a:off x="6564288" y="1229857"/>
            <a:ext cx="5112766" cy="2199143"/>
            <a:chOff x="180000" y="180000"/>
            <a:chExt cx="4330700" cy="6292683"/>
          </a:xfrm>
        </p:grpSpPr>
        <p:sp>
          <p:nvSpPr>
            <p:cNvPr id="22" name="長方形 6">
              <a:extLst>
                <a:ext uri="{FF2B5EF4-FFF2-40B4-BE49-F238E27FC236}">
                  <a16:creationId xmlns:a16="http://schemas.microsoft.com/office/drawing/2014/main" id="{60BB6289-53AC-4F36-882D-87C80DD0206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3" name="長方形 6">
              <a:extLst>
                <a:ext uri="{FF2B5EF4-FFF2-40B4-BE49-F238E27FC236}">
                  <a16:creationId xmlns:a16="http://schemas.microsoft.com/office/drawing/2014/main" id="{21C1117B-2F51-403E-A9D4-AB795A13F82D}"/>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grpSp>
        <p:nvGrpSpPr>
          <p:cNvPr id="27" name="グループ 24">
            <a:extLst>
              <a:ext uri="{FF2B5EF4-FFF2-40B4-BE49-F238E27FC236}">
                <a16:creationId xmlns:a16="http://schemas.microsoft.com/office/drawing/2014/main" id="{45AD01BA-CF0B-4BED-B819-12DD7BCE3974}"/>
              </a:ext>
            </a:extLst>
          </p:cNvPr>
          <p:cNvGrpSpPr/>
          <p:nvPr/>
        </p:nvGrpSpPr>
        <p:grpSpPr>
          <a:xfrm>
            <a:off x="6564288" y="3747045"/>
            <a:ext cx="5112766" cy="2199143"/>
            <a:chOff x="180000" y="180000"/>
            <a:chExt cx="4330700" cy="6292683"/>
          </a:xfrm>
        </p:grpSpPr>
        <p:sp>
          <p:nvSpPr>
            <p:cNvPr id="28" name="長方形 6">
              <a:extLst>
                <a:ext uri="{FF2B5EF4-FFF2-40B4-BE49-F238E27FC236}">
                  <a16:creationId xmlns:a16="http://schemas.microsoft.com/office/drawing/2014/main" id="{844EC882-D343-4948-BFF4-83BA541E29D8}"/>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30" name="長方形 6">
              <a:extLst>
                <a:ext uri="{FF2B5EF4-FFF2-40B4-BE49-F238E27FC236}">
                  <a16:creationId xmlns:a16="http://schemas.microsoft.com/office/drawing/2014/main" id="{CED3B8B7-6C70-4EFB-AD88-C8FEFDD05370}"/>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grpSp>
        <p:nvGrpSpPr>
          <p:cNvPr id="14" name="グループ化 13">
            <a:extLst>
              <a:ext uri="{FF2B5EF4-FFF2-40B4-BE49-F238E27FC236}">
                <a16:creationId xmlns:a16="http://schemas.microsoft.com/office/drawing/2014/main" id="{28959776-F9BD-4164-86D3-A8D5C9C72096}"/>
              </a:ext>
            </a:extLst>
          </p:cNvPr>
          <p:cNvGrpSpPr/>
          <p:nvPr/>
        </p:nvGrpSpPr>
        <p:grpSpPr>
          <a:xfrm>
            <a:off x="514946" y="1263364"/>
            <a:ext cx="4922816" cy="2069060"/>
            <a:chOff x="514946" y="1263364"/>
            <a:chExt cx="4922816" cy="2069060"/>
          </a:xfrm>
        </p:grpSpPr>
        <p:sp>
          <p:nvSpPr>
            <p:cNvPr id="24" name="テキスト ボックス 23">
              <a:extLst>
                <a:ext uri="{FF2B5EF4-FFF2-40B4-BE49-F238E27FC236}">
                  <a16:creationId xmlns:a16="http://schemas.microsoft.com/office/drawing/2014/main" id="{E5A6A21F-4307-4784-84BC-7733CD82DD8E}"/>
                </a:ext>
              </a:extLst>
            </p:cNvPr>
            <p:cNvSpPr txBox="1"/>
            <p:nvPr/>
          </p:nvSpPr>
          <p:spPr>
            <a:xfrm>
              <a:off x="514946" y="1263364"/>
              <a:ext cx="4922816" cy="480131"/>
            </a:xfrm>
            <a:prstGeom prst="rect">
              <a:avLst/>
            </a:prstGeom>
            <a:noFill/>
          </p:spPr>
          <p:txBody>
            <a:bodyPr wrap="square" rtlCol="0">
              <a:spAutoFit/>
            </a:bodyPr>
            <a:lstStyle/>
            <a:p>
              <a:pPr algn="ctr" defTabSz="779144">
                <a:lnSpc>
                  <a:spcPct val="90000"/>
                </a:lnSpc>
                <a:spcBef>
                  <a:spcPts val="852"/>
                </a:spcBef>
                <a:defRPr/>
              </a:pPr>
              <a:r>
                <a:rPr lang="ja-JP" altLang="en-US" sz="28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自動変換</a:t>
              </a:r>
            </a:p>
          </p:txBody>
        </p:sp>
        <p:sp>
          <p:nvSpPr>
            <p:cNvPr id="31" name="テキスト ボックス 30">
              <a:extLst>
                <a:ext uri="{FF2B5EF4-FFF2-40B4-BE49-F238E27FC236}">
                  <a16:creationId xmlns:a16="http://schemas.microsoft.com/office/drawing/2014/main" id="{C8C4B956-679C-4E6A-BE27-4C7DFBDC3768}"/>
                </a:ext>
              </a:extLst>
            </p:cNvPr>
            <p:cNvSpPr txBox="1"/>
            <p:nvPr/>
          </p:nvSpPr>
          <p:spPr>
            <a:xfrm>
              <a:off x="2529190" y="1898982"/>
              <a:ext cx="2871653" cy="590931"/>
            </a:xfrm>
            <a:prstGeom prst="rect">
              <a:avLst/>
            </a:prstGeom>
            <a:noFill/>
          </p:spPr>
          <p:txBody>
            <a:bodyPr wrap="square" rtlCol="0">
              <a:spAutoFit/>
            </a:bodyPr>
            <a:lstStyle/>
            <a:p>
              <a:pPr defTabSz="779144">
                <a:lnSpc>
                  <a:spcPct val="90000"/>
                </a:lnSpc>
                <a:spcBef>
                  <a:spcPts val="852"/>
                </a:spcBef>
                <a:defRPr/>
              </a:pPr>
              <a:r>
                <a:rPr lang="ja-JP" altLang="en-US"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動画コンテンツ登録するだけで「</a:t>
              </a:r>
              <a:r>
                <a:rPr lang="en-US" altLang="ja-JP"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MP4</a:t>
              </a:r>
              <a:r>
                <a:rPr lang="ja-JP" altLang="en-US"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」へ自動で変換・配信</a:t>
              </a:r>
            </a:p>
          </p:txBody>
        </p:sp>
        <p:cxnSp>
          <p:nvCxnSpPr>
            <p:cNvPr id="6" name="直線コネクタ 5">
              <a:extLst>
                <a:ext uri="{FF2B5EF4-FFF2-40B4-BE49-F238E27FC236}">
                  <a16:creationId xmlns:a16="http://schemas.microsoft.com/office/drawing/2014/main" id="{36901B2A-E26A-4316-8280-6C6293C180B4}"/>
                </a:ext>
              </a:extLst>
            </p:cNvPr>
            <p:cNvCxnSpPr>
              <a:cxnSpLocks/>
            </p:cNvCxnSpPr>
            <p:nvPr/>
          </p:nvCxnSpPr>
          <p:spPr>
            <a:xfrm>
              <a:off x="575924" y="1754856"/>
              <a:ext cx="48249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9562B6EA-4372-492D-8AF7-2AD7786DBA2A}"/>
                </a:ext>
              </a:extLst>
            </p:cNvPr>
            <p:cNvSpPr txBox="1"/>
            <p:nvPr/>
          </p:nvSpPr>
          <p:spPr>
            <a:xfrm>
              <a:off x="2529189" y="2478344"/>
              <a:ext cx="2871653" cy="854080"/>
            </a:xfrm>
            <a:prstGeom prst="rect">
              <a:avLst/>
            </a:prstGeom>
            <a:noFill/>
          </p:spPr>
          <p:txBody>
            <a:bodyPr wrap="square" rtlCol="0">
              <a:spAutoFit/>
            </a:bodyPr>
            <a:lstStyle/>
            <a:p>
              <a:pPr defTabSz="779144">
                <a:lnSpc>
                  <a:spcPct val="90000"/>
                </a:lnSpc>
                <a:spcBef>
                  <a:spcPts val="852"/>
                </a:spcBef>
                <a:defRPr/>
              </a:pP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トランスコード機能</a:t>
              </a:r>
              <a:b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b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ビデオカメラで撮影した映像や過去に保存した各種コンテンツは、学習動画共有プラットフォーム「</a:t>
              </a: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CLEVAS</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」に登録するだけで、自動で</a:t>
              </a: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MP4</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形式に変換し、配信することができます。</a:t>
              </a:r>
            </a:p>
          </p:txBody>
        </p:sp>
        <p:grpSp>
          <p:nvGrpSpPr>
            <p:cNvPr id="12" name="グループ化 11">
              <a:extLst>
                <a:ext uri="{FF2B5EF4-FFF2-40B4-BE49-F238E27FC236}">
                  <a16:creationId xmlns:a16="http://schemas.microsoft.com/office/drawing/2014/main" id="{2DFE7D13-B91E-4809-81DB-A3F0396CE683}"/>
                </a:ext>
              </a:extLst>
            </p:cNvPr>
            <p:cNvGrpSpPr/>
            <p:nvPr/>
          </p:nvGrpSpPr>
          <p:grpSpPr>
            <a:xfrm>
              <a:off x="575925" y="1963003"/>
              <a:ext cx="488728" cy="488728"/>
              <a:chOff x="575925" y="1875451"/>
              <a:chExt cx="488728" cy="488728"/>
            </a:xfrm>
          </p:grpSpPr>
          <p:pic>
            <p:nvPicPr>
              <p:cNvPr id="10" name="グラフィックス 9">
                <a:extLst>
                  <a:ext uri="{FF2B5EF4-FFF2-40B4-BE49-F238E27FC236}">
                    <a16:creationId xmlns:a16="http://schemas.microsoft.com/office/drawing/2014/main" id="{FD8912B8-BC11-4B22-A743-A74E2F6FD1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925" y="1875451"/>
                <a:ext cx="488728" cy="488728"/>
              </a:xfrm>
              <a:prstGeom prst="rect">
                <a:avLst/>
              </a:prstGeom>
            </p:spPr>
          </p:pic>
          <p:sp>
            <p:nvSpPr>
              <p:cNvPr id="11" name="テキスト ボックス 10">
                <a:extLst>
                  <a:ext uri="{FF2B5EF4-FFF2-40B4-BE49-F238E27FC236}">
                    <a16:creationId xmlns:a16="http://schemas.microsoft.com/office/drawing/2014/main" id="{7620403B-EF75-492E-B4DE-2698628BAF1F}"/>
                  </a:ext>
                </a:extLst>
              </p:cNvPr>
              <p:cNvSpPr txBox="1"/>
              <p:nvPr/>
            </p:nvSpPr>
            <p:spPr>
              <a:xfrm>
                <a:off x="580480" y="2028250"/>
                <a:ext cx="479618" cy="246221"/>
              </a:xfrm>
              <a:prstGeom prst="rect">
                <a:avLst/>
              </a:prstGeom>
              <a:noFill/>
            </p:spPr>
            <p:txBody>
              <a:bodyPr wrap="none" rtlCol="0">
                <a:spAutoFit/>
              </a:bodyPr>
              <a:lstStyle/>
              <a:p>
                <a:pPr algn="ctr"/>
                <a:r>
                  <a:rPr kumimoji="1" lang="en-US" altLang="ja-JP" sz="1000" dirty="0">
                    <a:solidFill>
                      <a:srgbClr val="00B0F0"/>
                    </a:solidFill>
                  </a:rPr>
                  <a:t>WMV</a:t>
                </a:r>
                <a:endParaRPr kumimoji="1" lang="ja-JP" altLang="en-US" sz="1000" dirty="0">
                  <a:solidFill>
                    <a:srgbClr val="00B0F0"/>
                  </a:solidFill>
                </a:endParaRPr>
              </a:p>
            </p:txBody>
          </p:sp>
        </p:grpSp>
        <p:grpSp>
          <p:nvGrpSpPr>
            <p:cNvPr id="40" name="グループ化 39">
              <a:extLst>
                <a:ext uri="{FF2B5EF4-FFF2-40B4-BE49-F238E27FC236}">
                  <a16:creationId xmlns:a16="http://schemas.microsoft.com/office/drawing/2014/main" id="{75B4641F-057B-4D33-A7DA-9687076A28D7}"/>
                </a:ext>
              </a:extLst>
            </p:cNvPr>
            <p:cNvGrpSpPr/>
            <p:nvPr/>
          </p:nvGrpSpPr>
          <p:grpSpPr>
            <a:xfrm>
              <a:off x="1040426" y="1963003"/>
              <a:ext cx="488728" cy="488728"/>
              <a:chOff x="575925" y="1875451"/>
              <a:chExt cx="488728" cy="488728"/>
            </a:xfrm>
          </p:grpSpPr>
          <p:pic>
            <p:nvPicPr>
              <p:cNvPr id="41" name="グラフィックス 40">
                <a:extLst>
                  <a:ext uri="{FF2B5EF4-FFF2-40B4-BE49-F238E27FC236}">
                    <a16:creationId xmlns:a16="http://schemas.microsoft.com/office/drawing/2014/main" id="{DAE5F4FA-9857-4274-A605-5C78017CCA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5925" y="1875451"/>
                <a:ext cx="488728" cy="488728"/>
              </a:xfrm>
              <a:prstGeom prst="rect">
                <a:avLst/>
              </a:prstGeom>
            </p:spPr>
          </p:pic>
          <p:sp>
            <p:nvSpPr>
              <p:cNvPr id="42" name="テキスト ボックス 41">
                <a:extLst>
                  <a:ext uri="{FF2B5EF4-FFF2-40B4-BE49-F238E27FC236}">
                    <a16:creationId xmlns:a16="http://schemas.microsoft.com/office/drawing/2014/main" id="{8DBFBEFC-700D-4818-AB91-F882280B72C1}"/>
                  </a:ext>
                </a:extLst>
              </p:cNvPr>
              <p:cNvSpPr txBox="1"/>
              <p:nvPr/>
            </p:nvSpPr>
            <p:spPr>
              <a:xfrm>
                <a:off x="638989" y="2028250"/>
                <a:ext cx="362600" cy="246221"/>
              </a:xfrm>
              <a:prstGeom prst="rect">
                <a:avLst/>
              </a:prstGeom>
              <a:noFill/>
            </p:spPr>
            <p:txBody>
              <a:bodyPr wrap="none" rtlCol="0">
                <a:spAutoFit/>
              </a:bodyPr>
              <a:lstStyle/>
              <a:p>
                <a:pPr algn="ctr"/>
                <a:r>
                  <a:rPr kumimoji="1" lang="en-US" altLang="ja-JP" sz="1000" dirty="0">
                    <a:solidFill>
                      <a:schemeClr val="accent2">
                        <a:lumMod val="50000"/>
                      </a:schemeClr>
                    </a:solidFill>
                  </a:rPr>
                  <a:t>AVI</a:t>
                </a:r>
                <a:endParaRPr kumimoji="1" lang="ja-JP" altLang="en-US" sz="1000" dirty="0">
                  <a:solidFill>
                    <a:schemeClr val="accent2">
                      <a:lumMod val="50000"/>
                    </a:schemeClr>
                  </a:solidFill>
                </a:endParaRPr>
              </a:p>
            </p:txBody>
          </p:sp>
        </p:grpSp>
        <p:grpSp>
          <p:nvGrpSpPr>
            <p:cNvPr id="43" name="グループ化 42">
              <a:extLst>
                <a:ext uri="{FF2B5EF4-FFF2-40B4-BE49-F238E27FC236}">
                  <a16:creationId xmlns:a16="http://schemas.microsoft.com/office/drawing/2014/main" id="{8BDB92D6-D14A-404C-8DAF-4F0C8D864922}"/>
                </a:ext>
              </a:extLst>
            </p:cNvPr>
            <p:cNvGrpSpPr/>
            <p:nvPr/>
          </p:nvGrpSpPr>
          <p:grpSpPr>
            <a:xfrm>
              <a:off x="1500372" y="1957810"/>
              <a:ext cx="488728" cy="488728"/>
              <a:chOff x="575925" y="1875451"/>
              <a:chExt cx="488728" cy="488728"/>
            </a:xfrm>
          </p:grpSpPr>
          <p:pic>
            <p:nvPicPr>
              <p:cNvPr id="44" name="グラフィックス 43">
                <a:extLst>
                  <a:ext uri="{FF2B5EF4-FFF2-40B4-BE49-F238E27FC236}">
                    <a16:creationId xmlns:a16="http://schemas.microsoft.com/office/drawing/2014/main" id="{3FAB3DFA-14BD-452F-AB5B-C93E9D3688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925" y="1875451"/>
                <a:ext cx="488728" cy="488728"/>
              </a:xfrm>
              <a:prstGeom prst="rect">
                <a:avLst/>
              </a:prstGeom>
            </p:spPr>
          </p:pic>
          <p:sp>
            <p:nvSpPr>
              <p:cNvPr id="45" name="テキスト ボックス 44">
                <a:extLst>
                  <a:ext uri="{FF2B5EF4-FFF2-40B4-BE49-F238E27FC236}">
                    <a16:creationId xmlns:a16="http://schemas.microsoft.com/office/drawing/2014/main" id="{8FD02640-667C-4E21-8684-5F3869C9B7C9}"/>
                  </a:ext>
                </a:extLst>
              </p:cNvPr>
              <p:cNvSpPr txBox="1"/>
              <p:nvPr/>
            </p:nvSpPr>
            <p:spPr>
              <a:xfrm>
                <a:off x="600517" y="2028250"/>
                <a:ext cx="439544" cy="246221"/>
              </a:xfrm>
              <a:prstGeom prst="rect">
                <a:avLst/>
              </a:prstGeom>
              <a:noFill/>
            </p:spPr>
            <p:txBody>
              <a:bodyPr wrap="none" rtlCol="0">
                <a:spAutoFit/>
              </a:bodyPr>
              <a:lstStyle/>
              <a:p>
                <a:pPr algn="ctr"/>
                <a:r>
                  <a:rPr kumimoji="1" lang="en-US" altLang="ja-JP" sz="1000" dirty="0">
                    <a:solidFill>
                      <a:srgbClr val="7030A0"/>
                    </a:solidFill>
                  </a:rPr>
                  <a:t>MPG</a:t>
                </a:r>
                <a:endParaRPr kumimoji="1" lang="ja-JP" altLang="en-US" sz="1000" dirty="0">
                  <a:solidFill>
                    <a:srgbClr val="7030A0"/>
                  </a:solidFill>
                </a:endParaRPr>
              </a:p>
            </p:txBody>
          </p:sp>
        </p:grpSp>
        <p:grpSp>
          <p:nvGrpSpPr>
            <p:cNvPr id="46" name="グループ化 45">
              <a:extLst>
                <a:ext uri="{FF2B5EF4-FFF2-40B4-BE49-F238E27FC236}">
                  <a16:creationId xmlns:a16="http://schemas.microsoft.com/office/drawing/2014/main" id="{EBD11D65-D13C-44A5-A810-3E6D199ECE6C}"/>
                </a:ext>
              </a:extLst>
            </p:cNvPr>
            <p:cNvGrpSpPr/>
            <p:nvPr/>
          </p:nvGrpSpPr>
          <p:grpSpPr>
            <a:xfrm>
              <a:off x="1972061" y="1962030"/>
              <a:ext cx="488728" cy="488728"/>
              <a:chOff x="575925" y="1875451"/>
              <a:chExt cx="488728" cy="488728"/>
            </a:xfrm>
          </p:grpSpPr>
          <p:pic>
            <p:nvPicPr>
              <p:cNvPr id="47" name="グラフィックス 46">
                <a:extLst>
                  <a:ext uri="{FF2B5EF4-FFF2-40B4-BE49-F238E27FC236}">
                    <a16:creationId xmlns:a16="http://schemas.microsoft.com/office/drawing/2014/main" id="{89D24557-E43B-4151-926C-89068CB291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5925" y="1875451"/>
                <a:ext cx="488728" cy="488728"/>
              </a:xfrm>
              <a:prstGeom prst="rect">
                <a:avLst/>
              </a:prstGeom>
            </p:spPr>
          </p:pic>
          <p:sp>
            <p:nvSpPr>
              <p:cNvPr id="48" name="テキスト ボックス 47">
                <a:extLst>
                  <a:ext uri="{FF2B5EF4-FFF2-40B4-BE49-F238E27FC236}">
                    <a16:creationId xmlns:a16="http://schemas.microsoft.com/office/drawing/2014/main" id="{8DA91AC3-2FDC-41C4-B6C7-67623F061F35}"/>
                  </a:ext>
                </a:extLst>
              </p:cNvPr>
              <p:cNvSpPr txBox="1"/>
              <p:nvPr/>
            </p:nvSpPr>
            <p:spPr>
              <a:xfrm>
                <a:off x="655019" y="2028250"/>
                <a:ext cx="330540" cy="246221"/>
              </a:xfrm>
              <a:prstGeom prst="rect">
                <a:avLst/>
              </a:prstGeom>
              <a:noFill/>
            </p:spPr>
            <p:txBody>
              <a:bodyPr wrap="none" rtlCol="0">
                <a:spAutoFit/>
              </a:bodyPr>
              <a:lstStyle/>
              <a:p>
                <a:pPr algn="ctr"/>
                <a:r>
                  <a:rPr kumimoji="1" lang="en-US" altLang="ja-JP" sz="1000" dirty="0">
                    <a:solidFill>
                      <a:srgbClr val="00B050"/>
                    </a:solidFill>
                  </a:rPr>
                  <a:t>AV</a:t>
                </a:r>
                <a:endParaRPr kumimoji="1" lang="ja-JP" altLang="en-US" sz="1000" dirty="0">
                  <a:solidFill>
                    <a:srgbClr val="00B050"/>
                  </a:solidFill>
                </a:endParaRPr>
              </a:p>
            </p:txBody>
          </p:sp>
        </p:grpSp>
        <p:grpSp>
          <p:nvGrpSpPr>
            <p:cNvPr id="49" name="グループ化 48">
              <a:extLst>
                <a:ext uri="{FF2B5EF4-FFF2-40B4-BE49-F238E27FC236}">
                  <a16:creationId xmlns:a16="http://schemas.microsoft.com/office/drawing/2014/main" id="{049B6EC8-F593-43A0-B065-C889A4BCD076}"/>
                </a:ext>
              </a:extLst>
            </p:cNvPr>
            <p:cNvGrpSpPr/>
            <p:nvPr/>
          </p:nvGrpSpPr>
          <p:grpSpPr>
            <a:xfrm>
              <a:off x="1255606" y="2704521"/>
              <a:ext cx="488728" cy="488728"/>
              <a:chOff x="575925" y="1875451"/>
              <a:chExt cx="488728" cy="488728"/>
            </a:xfrm>
          </p:grpSpPr>
          <p:pic>
            <p:nvPicPr>
              <p:cNvPr id="50" name="グラフィックス 49">
                <a:extLst>
                  <a:ext uri="{FF2B5EF4-FFF2-40B4-BE49-F238E27FC236}">
                    <a16:creationId xmlns:a16="http://schemas.microsoft.com/office/drawing/2014/main" id="{094167BE-98F1-4C9C-B9F5-C257E5DFA6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5925" y="1875451"/>
                <a:ext cx="488728" cy="488728"/>
              </a:xfrm>
              <a:prstGeom prst="rect">
                <a:avLst/>
              </a:prstGeom>
            </p:spPr>
          </p:pic>
          <p:sp>
            <p:nvSpPr>
              <p:cNvPr id="51" name="テキスト ボックス 50">
                <a:extLst>
                  <a:ext uri="{FF2B5EF4-FFF2-40B4-BE49-F238E27FC236}">
                    <a16:creationId xmlns:a16="http://schemas.microsoft.com/office/drawing/2014/main" id="{8F20C612-87F8-480E-B7BF-45A2A709B7D3}"/>
                  </a:ext>
                </a:extLst>
              </p:cNvPr>
              <p:cNvSpPr txBox="1"/>
              <p:nvPr/>
            </p:nvSpPr>
            <p:spPr>
              <a:xfrm>
                <a:off x="580480" y="2028250"/>
                <a:ext cx="479618" cy="246221"/>
              </a:xfrm>
              <a:prstGeom prst="rect">
                <a:avLst/>
              </a:prstGeom>
              <a:noFill/>
            </p:spPr>
            <p:txBody>
              <a:bodyPr wrap="none" rtlCol="0">
                <a:spAutoFit/>
              </a:bodyPr>
              <a:lstStyle/>
              <a:p>
                <a:pPr algn="ctr"/>
                <a:r>
                  <a:rPr kumimoji="1" lang="en-US" altLang="ja-JP" sz="1000" dirty="0">
                    <a:solidFill>
                      <a:srgbClr val="C00000"/>
                    </a:solidFill>
                  </a:rPr>
                  <a:t>WMV</a:t>
                </a:r>
                <a:endParaRPr kumimoji="1" lang="ja-JP" altLang="en-US" sz="1000" dirty="0">
                  <a:solidFill>
                    <a:srgbClr val="C00000"/>
                  </a:solidFill>
                </a:endParaRPr>
              </a:p>
            </p:txBody>
          </p:sp>
        </p:grpSp>
        <p:sp>
          <p:nvSpPr>
            <p:cNvPr id="13" name="二等辺三角形 12">
              <a:extLst>
                <a:ext uri="{FF2B5EF4-FFF2-40B4-BE49-F238E27FC236}">
                  <a16:creationId xmlns:a16="http://schemas.microsoft.com/office/drawing/2014/main" id="{976C0918-8FBB-46BE-A621-7C4907E28A70}"/>
                </a:ext>
              </a:extLst>
            </p:cNvPr>
            <p:cNvSpPr/>
            <p:nvPr/>
          </p:nvSpPr>
          <p:spPr>
            <a:xfrm flipV="1">
              <a:off x="1400560" y="2501474"/>
              <a:ext cx="199623" cy="172089"/>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テキスト ボックス 52">
            <a:extLst>
              <a:ext uri="{FF2B5EF4-FFF2-40B4-BE49-F238E27FC236}">
                <a16:creationId xmlns:a16="http://schemas.microsoft.com/office/drawing/2014/main" id="{3CFF4C22-BA34-44EC-AF0D-AB0B1304A944}"/>
              </a:ext>
            </a:extLst>
          </p:cNvPr>
          <p:cNvSpPr txBox="1"/>
          <p:nvPr/>
        </p:nvSpPr>
        <p:spPr>
          <a:xfrm>
            <a:off x="6659263" y="1269694"/>
            <a:ext cx="4922816" cy="480131"/>
          </a:xfrm>
          <a:prstGeom prst="rect">
            <a:avLst/>
          </a:prstGeom>
          <a:noFill/>
        </p:spPr>
        <p:txBody>
          <a:bodyPr wrap="square" rtlCol="0">
            <a:spAutoFit/>
          </a:bodyPr>
          <a:lstStyle/>
          <a:p>
            <a:pPr algn="ctr" defTabSz="779144">
              <a:lnSpc>
                <a:spcPct val="90000"/>
              </a:lnSpc>
              <a:spcBef>
                <a:spcPts val="852"/>
              </a:spcBef>
              <a:defRPr/>
            </a:pPr>
            <a:r>
              <a:rPr lang="en-US" altLang="ja-JP" sz="28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Web</a:t>
            </a:r>
            <a:r>
              <a:rPr lang="ja-JP" altLang="en-US" sz="28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編集</a:t>
            </a:r>
          </a:p>
        </p:txBody>
      </p:sp>
      <p:sp>
        <p:nvSpPr>
          <p:cNvPr id="54" name="テキスト ボックス 53">
            <a:extLst>
              <a:ext uri="{FF2B5EF4-FFF2-40B4-BE49-F238E27FC236}">
                <a16:creationId xmlns:a16="http://schemas.microsoft.com/office/drawing/2014/main" id="{F034B1C6-1E93-4322-93B7-4903CF2D725F}"/>
              </a:ext>
            </a:extLst>
          </p:cNvPr>
          <p:cNvSpPr txBox="1"/>
          <p:nvPr/>
        </p:nvSpPr>
        <p:spPr>
          <a:xfrm>
            <a:off x="8673507" y="1905312"/>
            <a:ext cx="2871653" cy="590931"/>
          </a:xfrm>
          <a:prstGeom prst="rect">
            <a:avLst/>
          </a:prstGeom>
          <a:noFill/>
        </p:spPr>
        <p:txBody>
          <a:bodyPr wrap="square" rtlCol="0">
            <a:spAutoFit/>
          </a:bodyPr>
          <a:lstStyle/>
          <a:p>
            <a:pPr defTabSz="779144">
              <a:lnSpc>
                <a:spcPct val="90000"/>
              </a:lnSpc>
              <a:spcBef>
                <a:spcPts val="852"/>
              </a:spcBef>
              <a:defRPr/>
            </a:pPr>
            <a:r>
              <a:rPr lang="ja-JP" altLang="en-US"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en-US" altLang="ja-JP"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CLEVAS</a:t>
            </a:r>
            <a:r>
              <a:rPr lang="ja-JP" altLang="en-US"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」動画管理</a:t>
            </a:r>
            <a:r>
              <a:rPr lang="en-US" altLang="ja-JP"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Web</a:t>
            </a:r>
            <a:br>
              <a:rPr lang="en-US" altLang="ja-JP"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br>
            <a:r>
              <a:rPr lang="ja-JP" altLang="en-US"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ブラウザ上で簡単に編集</a:t>
            </a:r>
          </a:p>
        </p:txBody>
      </p:sp>
      <p:cxnSp>
        <p:nvCxnSpPr>
          <p:cNvPr id="55" name="直線コネクタ 54">
            <a:extLst>
              <a:ext uri="{FF2B5EF4-FFF2-40B4-BE49-F238E27FC236}">
                <a16:creationId xmlns:a16="http://schemas.microsoft.com/office/drawing/2014/main" id="{C4593935-9A70-4681-BE5D-09F3257291C1}"/>
              </a:ext>
            </a:extLst>
          </p:cNvPr>
          <p:cNvCxnSpPr>
            <a:cxnSpLocks/>
          </p:cNvCxnSpPr>
          <p:nvPr/>
        </p:nvCxnSpPr>
        <p:spPr>
          <a:xfrm>
            <a:off x="6720241" y="1761186"/>
            <a:ext cx="48249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1C59A078-ECFE-4D7A-9DB4-FD4911D2DF10}"/>
              </a:ext>
            </a:extLst>
          </p:cNvPr>
          <p:cNvSpPr txBox="1"/>
          <p:nvPr/>
        </p:nvSpPr>
        <p:spPr>
          <a:xfrm>
            <a:off x="8673506" y="2523586"/>
            <a:ext cx="2871653" cy="783997"/>
          </a:xfrm>
          <a:prstGeom prst="rect">
            <a:avLst/>
          </a:prstGeom>
          <a:noFill/>
        </p:spPr>
        <p:txBody>
          <a:bodyPr wrap="square" rtlCol="0">
            <a:spAutoFit/>
          </a:bodyPr>
          <a:lstStyle/>
          <a:p>
            <a:pPr marL="171450" indent="-171450" defTabSz="779144">
              <a:lnSpc>
                <a:spcPct val="50000"/>
              </a:lnSpc>
              <a:spcBef>
                <a:spcPts val="852"/>
              </a:spcBef>
              <a:buFont typeface="Arial" panose="020B0604020202020204" pitchFamily="34" charset="0"/>
              <a:buChar char="•"/>
              <a:defRPr/>
            </a:pP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カット編集</a:t>
            </a:r>
          </a:p>
          <a:p>
            <a:pPr marL="171450" indent="-171450" defTabSz="779144">
              <a:lnSpc>
                <a:spcPct val="50000"/>
              </a:lnSpc>
              <a:spcBef>
                <a:spcPts val="852"/>
              </a:spcBef>
              <a:buFont typeface="Arial" panose="020B0604020202020204" pitchFamily="34" charset="0"/>
              <a:buChar char="•"/>
              <a:defRPr/>
            </a:pP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フェードイン</a:t>
            </a: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アウト機能</a:t>
            </a:r>
          </a:p>
          <a:p>
            <a:pPr marL="171450" indent="-171450" defTabSz="779144">
              <a:lnSpc>
                <a:spcPct val="50000"/>
              </a:lnSpc>
              <a:spcBef>
                <a:spcPts val="852"/>
              </a:spcBef>
              <a:buFont typeface="Arial" panose="020B0604020202020204" pitchFamily="34" charset="0"/>
              <a:buChar char="•"/>
              <a:defRPr/>
            </a:pP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イントロ</a:t>
            </a: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アウトロ</a:t>
            </a:r>
          </a:p>
          <a:p>
            <a:pPr marL="171450" indent="-171450" defTabSz="779144">
              <a:lnSpc>
                <a:spcPct val="50000"/>
              </a:lnSpc>
              <a:spcBef>
                <a:spcPts val="852"/>
              </a:spcBef>
              <a:buFont typeface="Arial" panose="020B0604020202020204" pitchFamily="34" charset="0"/>
              <a:buChar char="•"/>
              <a:defRPr/>
            </a:pP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静止画貼り付け</a:t>
            </a:r>
          </a:p>
        </p:txBody>
      </p:sp>
      <p:pic>
        <p:nvPicPr>
          <p:cNvPr id="74" name="図 73">
            <a:extLst>
              <a:ext uri="{FF2B5EF4-FFF2-40B4-BE49-F238E27FC236}">
                <a16:creationId xmlns:a16="http://schemas.microsoft.com/office/drawing/2014/main" id="{57F00607-08CA-448A-9ED1-A475E6C31712}"/>
              </a:ext>
            </a:extLst>
          </p:cNvPr>
          <p:cNvPicPr>
            <a:picLocks noChangeAspect="1"/>
          </p:cNvPicPr>
          <p:nvPr/>
        </p:nvPicPr>
        <p:blipFill rotWithShape="1">
          <a:blip r:embed="rId13" cstate="print"/>
          <a:srcRect l="41739" t="2465"/>
          <a:stretch/>
        </p:blipFill>
        <p:spPr>
          <a:xfrm>
            <a:off x="6720241" y="2037858"/>
            <a:ext cx="1863678" cy="1025443"/>
          </a:xfrm>
          <a:prstGeom prst="rect">
            <a:avLst/>
          </a:prstGeom>
        </p:spPr>
      </p:pic>
      <p:sp>
        <p:nvSpPr>
          <p:cNvPr id="76" name="テキスト ボックス 75">
            <a:extLst>
              <a:ext uri="{FF2B5EF4-FFF2-40B4-BE49-F238E27FC236}">
                <a16:creationId xmlns:a16="http://schemas.microsoft.com/office/drawing/2014/main" id="{F3C12070-FDAE-4549-A7DD-7F48A70C3675}"/>
              </a:ext>
            </a:extLst>
          </p:cNvPr>
          <p:cNvSpPr txBox="1"/>
          <p:nvPr/>
        </p:nvSpPr>
        <p:spPr>
          <a:xfrm>
            <a:off x="507523" y="3764424"/>
            <a:ext cx="4922816" cy="480131"/>
          </a:xfrm>
          <a:prstGeom prst="rect">
            <a:avLst/>
          </a:prstGeom>
          <a:noFill/>
        </p:spPr>
        <p:txBody>
          <a:bodyPr wrap="square" rtlCol="0">
            <a:spAutoFit/>
          </a:bodyPr>
          <a:lstStyle/>
          <a:p>
            <a:pPr algn="ctr" defTabSz="779144">
              <a:lnSpc>
                <a:spcPct val="90000"/>
              </a:lnSpc>
              <a:spcBef>
                <a:spcPts val="852"/>
              </a:spcBef>
              <a:defRPr/>
            </a:pPr>
            <a:r>
              <a:rPr lang="ja-JP" altLang="en-US" sz="28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モバイルアップロード</a:t>
            </a:r>
          </a:p>
        </p:txBody>
      </p:sp>
      <p:sp>
        <p:nvSpPr>
          <p:cNvPr id="77" name="テキスト ボックス 76">
            <a:extLst>
              <a:ext uri="{FF2B5EF4-FFF2-40B4-BE49-F238E27FC236}">
                <a16:creationId xmlns:a16="http://schemas.microsoft.com/office/drawing/2014/main" id="{DAA6CF33-46E1-41A7-947C-69BCC93064A9}"/>
              </a:ext>
            </a:extLst>
          </p:cNvPr>
          <p:cNvSpPr txBox="1"/>
          <p:nvPr/>
        </p:nvSpPr>
        <p:spPr>
          <a:xfrm>
            <a:off x="2521767" y="4400042"/>
            <a:ext cx="2871653" cy="590931"/>
          </a:xfrm>
          <a:prstGeom prst="rect">
            <a:avLst/>
          </a:prstGeom>
          <a:noFill/>
        </p:spPr>
        <p:txBody>
          <a:bodyPr wrap="square" rtlCol="0">
            <a:spAutoFit/>
          </a:bodyPr>
          <a:lstStyle/>
          <a:p>
            <a:pPr defTabSz="779144">
              <a:lnSpc>
                <a:spcPct val="90000"/>
              </a:lnSpc>
              <a:spcBef>
                <a:spcPts val="852"/>
              </a:spcBef>
              <a:defRPr/>
            </a:pPr>
            <a:r>
              <a:rPr lang="en-US" altLang="ja-JP" dirty="0" err="1">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iPhone,iPad</a:t>
            </a:r>
            <a:r>
              <a:rPr lang="ja-JP" altLang="en-US"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録画動画を</a:t>
            </a:r>
            <a:br>
              <a:rPr lang="en-US" altLang="ja-JP"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br>
            <a:r>
              <a:rPr lang="ja-JP" altLang="en-US"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その場で登録、配信開始</a:t>
            </a:r>
          </a:p>
        </p:txBody>
      </p:sp>
      <p:cxnSp>
        <p:nvCxnSpPr>
          <p:cNvPr id="78" name="直線コネクタ 77">
            <a:extLst>
              <a:ext uri="{FF2B5EF4-FFF2-40B4-BE49-F238E27FC236}">
                <a16:creationId xmlns:a16="http://schemas.microsoft.com/office/drawing/2014/main" id="{F0E53990-432F-4773-B047-EB15A4AD440A}"/>
              </a:ext>
            </a:extLst>
          </p:cNvPr>
          <p:cNvCxnSpPr>
            <a:cxnSpLocks/>
          </p:cNvCxnSpPr>
          <p:nvPr/>
        </p:nvCxnSpPr>
        <p:spPr>
          <a:xfrm>
            <a:off x="568501" y="4255916"/>
            <a:ext cx="48249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185A64B3-DB3F-42EE-8E65-AE321B6AAA57}"/>
              </a:ext>
            </a:extLst>
          </p:cNvPr>
          <p:cNvSpPr txBox="1"/>
          <p:nvPr/>
        </p:nvSpPr>
        <p:spPr>
          <a:xfrm>
            <a:off x="2521766" y="4979404"/>
            <a:ext cx="2871653" cy="549381"/>
          </a:xfrm>
          <a:prstGeom prst="rect">
            <a:avLst/>
          </a:prstGeom>
          <a:noFill/>
        </p:spPr>
        <p:txBody>
          <a:bodyPr wrap="square" rtlCol="0">
            <a:spAutoFit/>
          </a:bodyPr>
          <a:lstStyle/>
          <a:p>
            <a:pPr defTabSz="779144">
              <a:lnSpc>
                <a:spcPct val="90000"/>
              </a:lnSpc>
              <a:spcBef>
                <a:spcPts val="852"/>
              </a:spcBef>
              <a:defRPr/>
            </a:pP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モバイルアップロード機能</a:t>
            </a:r>
            <a:b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b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iOS</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や</a:t>
            </a:r>
            <a:r>
              <a:rPr lang="en-US" altLang="ja-JP" sz="1100" dirty="0" err="1">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AndroidOS</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といったモバイル端末で録画した動画もパソコンを介さずに直接登録できます。</a:t>
            </a:r>
          </a:p>
        </p:txBody>
      </p:sp>
      <p:pic>
        <p:nvPicPr>
          <p:cNvPr id="96" name="図 95">
            <a:extLst>
              <a:ext uri="{FF2B5EF4-FFF2-40B4-BE49-F238E27FC236}">
                <a16:creationId xmlns:a16="http://schemas.microsoft.com/office/drawing/2014/main" id="{12591ECF-170F-4270-9AAF-9B9A94BBC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6196" y="4446106"/>
            <a:ext cx="734500" cy="1306431"/>
          </a:xfrm>
          <a:prstGeom prst="rect">
            <a:avLst/>
          </a:prstGeom>
        </p:spPr>
      </p:pic>
      <p:pic>
        <p:nvPicPr>
          <p:cNvPr id="97" name="図 96">
            <a:extLst>
              <a:ext uri="{FF2B5EF4-FFF2-40B4-BE49-F238E27FC236}">
                <a16:creationId xmlns:a16="http://schemas.microsoft.com/office/drawing/2014/main" id="{9FA27ABD-45B9-4A1C-B8F9-1DA021203F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19646" y="4443212"/>
            <a:ext cx="731416" cy="1300944"/>
          </a:xfrm>
          <a:prstGeom prst="rect">
            <a:avLst/>
          </a:prstGeom>
        </p:spPr>
      </p:pic>
      <p:sp>
        <p:nvSpPr>
          <p:cNvPr id="98" name="二等辺三角形 97">
            <a:extLst>
              <a:ext uri="{FF2B5EF4-FFF2-40B4-BE49-F238E27FC236}">
                <a16:creationId xmlns:a16="http://schemas.microsoft.com/office/drawing/2014/main" id="{C0CED01E-6D27-4FB6-A2A0-626F31A2B15F}"/>
              </a:ext>
            </a:extLst>
          </p:cNvPr>
          <p:cNvSpPr/>
          <p:nvPr/>
        </p:nvSpPr>
        <p:spPr>
          <a:xfrm rot="16200000" flipV="1">
            <a:off x="1414044" y="5038164"/>
            <a:ext cx="199623" cy="172089"/>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F9F14270-FB84-492E-A0F4-C8597A6A3526}"/>
              </a:ext>
            </a:extLst>
          </p:cNvPr>
          <p:cNvSpPr txBox="1"/>
          <p:nvPr/>
        </p:nvSpPr>
        <p:spPr>
          <a:xfrm>
            <a:off x="6647236" y="3778923"/>
            <a:ext cx="4922816" cy="480131"/>
          </a:xfrm>
          <a:prstGeom prst="rect">
            <a:avLst/>
          </a:prstGeom>
          <a:noFill/>
        </p:spPr>
        <p:txBody>
          <a:bodyPr wrap="square" rtlCol="0">
            <a:spAutoFit/>
          </a:bodyPr>
          <a:lstStyle/>
          <a:p>
            <a:pPr algn="ctr" defTabSz="779144">
              <a:lnSpc>
                <a:spcPct val="90000"/>
              </a:lnSpc>
              <a:spcBef>
                <a:spcPts val="852"/>
              </a:spcBef>
              <a:defRPr/>
            </a:pPr>
            <a:r>
              <a:rPr lang="ja-JP" altLang="en-US" sz="28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アンケート</a:t>
            </a:r>
          </a:p>
        </p:txBody>
      </p:sp>
      <p:sp>
        <p:nvSpPr>
          <p:cNvPr id="101" name="テキスト ボックス 100">
            <a:extLst>
              <a:ext uri="{FF2B5EF4-FFF2-40B4-BE49-F238E27FC236}">
                <a16:creationId xmlns:a16="http://schemas.microsoft.com/office/drawing/2014/main" id="{7D90B36F-5A79-4D63-B0B6-595108B2413B}"/>
              </a:ext>
            </a:extLst>
          </p:cNvPr>
          <p:cNvSpPr txBox="1"/>
          <p:nvPr/>
        </p:nvSpPr>
        <p:spPr>
          <a:xfrm>
            <a:off x="8661480" y="4414541"/>
            <a:ext cx="2871653" cy="590931"/>
          </a:xfrm>
          <a:prstGeom prst="rect">
            <a:avLst/>
          </a:prstGeom>
          <a:noFill/>
        </p:spPr>
        <p:txBody>
          <a:bodyPr wrap="square" rtlCol="0">
            <a:spAutoFit/>
          </a:bodyPr>
          <a:lstStyle/>
          <a:p>
            <a:pPr defTabSz="779144">
              <a:lnSpc>
                <a:spcPct val="90000"/>
              </a:lnSpc>
              <a:spcBef>
                <a:spcPts val="852"/>
              </a:spcBef>
              <a:defRPr/>
            </a:pPr>
            <a:r>
              <a:rPr lang="ja-JP" altLang="en-US"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en-US" altLang="ja-JP"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CLEVAS</a:t>
            </a:r>
            <a:r>
              <a:rPr lang="ja-JP" altLang="en-US"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」上の動画の任意の位置にアンケートを出題</a:t>
            </a:r>
          </a:p>
        </p:txBody>
      </p:sp>
      <p:cxnSp>
        <p:nvCxnSpPr>
          <p:cNvPr id="102" name="直線コネクタ 101">
            <a:extLst>
              <a:ext uri="{FF2B5EF4-FFF2-40B4-BE49-F238E27FC236}">
                <a16:creationId xmlns:a16="http://schemas.microsoft.com/office/drawing/2014/main" id="{45B48C50-B22C-4D41-8FFF-ECFE9019DCC1}"/>
              </a:ext>
            </a:extLst>
          </p:cNvPr>
          <p:cNvCxnSpPr>
            <a:cxnSpLocks/>
          </p:cNvCxnSpPr>
          <p:nvPr/>
        </p:nvCxnSpPr>
        <p:spPr>
          <a:xfrm>
            <a:off x="6708214" y="4270415"/>
            <a:ext cx="48249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F262E4FE-4EAF-4A1E-88C9-642477BDB50E}"/>
              </a:ext>
            </a:extLst>
          </p:cNvPr>
          <p:cNvSpPr txBox="1"/>
          <p:nvPr/>
        </p:nvSpPr>
        <p:spPr>
          <a:xfrm>
            <a:off x="8661479" y="4993903"/>
            <a:ext cx="2871653" cy="701731"/>
          </a:xfrm>
          <a:prstGeom prst="rect">
            <a:avLst/>
          </a:prstGeom>
          <a:noFill/>
        </p:spPr>
        <p:txBody>
          <a:bodyPr wrap="square" rtlCol="0">
            <a:spAutoFit/>
          </a:bodyPr>
          <a:lstStyle/>
          <a:p>
            <a:pPr defTabSz="779144">
              <a:lnSpc>
                <a:spcPct val="90000"/>
              </a:lnSpc>
              <a:spcBef>
                <a:spcPts val="852"/>
              </a:spcBef>
              <a:defRPr/>
            </a:pP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動画の視聴者に対して、アンケート、小テストを行う機能です。予め作成された設問が動画視聴時に表示され、回答を行います。アンケート結果は集計データとして確認することができます。</a:t>
            </a:r>
          </a:p>
        </p:txBody>
      </p:sp>
      <p:pic>
        <p:nvPicPr>
          <p:cNvPr id="120" name="図 119" descr="パソコン画面のスクリーンショット&#10;&#10;自動的に生成された説明">
            <a:extLst>
              <a:ext uri="{FF2B5EF4-FFF2-40B4-BE49-F238E27FC236}">
                <a16:creationId xmlns:a16="http://schemas.microsoft.com/office/drawing/2014/main" id="{2A3C4A89-8FC8-48A9-9CCC-A40E7CDA0E1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44301" y="4433912"/>
            <a:ext cx="1815557" cy="1364849"/>
          </a:xfrm>
          <a:prstGeom prst="rect">
            <a:avLst/>
          </a:prstGeom>
          <a:ln>
            <a:solidFill>
              <a:schemeClr val="bg1">
                <a:lumMod val="65000"/>
              </a:schemeClr>
            </a:solidFill>
          </a:ln>
        </p:spPr>
      </p:pic>
    </p:spTree>
    <p:extLst>
      <p:ext uri="{BB962C8B-B14F-4D97-AF65-F5344CB8AC3E}">
        <p14:creationId xmlns:p14="http://schemas.microsoft.com/office/powerpoint/2010/main" val="71652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a:extLst>
              <a:ext uri="{FF2B5EF4-FFF2-40B4-BE49-F238E27FC236}">
                <a16:creationId xmlns:a16="http://schemas.microsoft.com/office/drawing/2014/main" id="{7555C9A3-385A-46C4-866D-0F6FFF92012A}"/>
              </a:ext>
            </a:extLst>
          </p:cNvPr>
          <p:cNvSpPr/>
          <p:nvPr/>
        </p:nvSpPr>
        <p:spPr>
          <a:xfrm>
            <a:off x="419998" y="6025041"/>
            <a:ext cx="3354334" cy="365125"/>
          </a:xfrm>
          <a:prstGeom prst="rect">
            <a:avLst/>
          </a:prstGeom>
          <a:solidFill>
            <a:srgbClr val="D1737B">
              <a:alpha val="4000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kumimoji="1" lang="ja-JP" altLang="en-US"/>
          </a:p>
        </p:txBody>
      </p:sp>
      <p:sp>
        <p:nvSpPr>
          <p:cNvPr id="22" name="フリーフォーム: 図形 21">
            <a:extLst>
              <a:ext uri="{FF2B5EF4-FFF2-40B4-BE49-F238E27FC236}">
                <a16:creationId xmlns:a16="http://schemas.microsoft.com/office/drawing/2014/main" id="{60875F75-A3BD-467F-8EBA-54FE5CE57DA1}"/>
              </a:ext>
            </a:extLst>
          </p:cNvPr>
          <p:cNvSpPr/>
          <p:nvPr/>
        </p:nvSpPr>
        <p:spPr>
          <a:xfrm>
            <a:off x="4776280" y="1186774"/>
            <a:ext cx="6995720" cy="4776281"/>
          </a:xfrm>
          <a:custGeom>
            <a:avLst/>
            <a:gdLst>
              <a:gd name="connsiteX0" fmla="*/ 3628418 w 6995720"/>
              <a:gd name="connsiteY0" fmla="*/ 0 h 4776281"/>
              <a:gd name="connsiteX1" fmla="*/ 6995720 w 6995720"/>
              <a:gd name="connsiteY1" fmla="*/ 0 h 4776281"/>
              <a:gd name="connsiteX2" fmla="*/ 6995720 w 6995720"/>
              <a:gd name="connsiteY2" fmla="*/ 4776281 h 4776281"/>
              <a:gd name="connsiteX3" fmla="*/ 3628418 w 6995720"/>
              <a:gd name="connsiteY3" fmla="*/ 4776281 h 4776281"/>
              <a:gd name="connsiteX4" fmla="*/ 3628418 w 6995720"/>
              <a:gd name="connsiteY4" fmla="*/ 4776280 h 4776281"/>
              <a:gd name="connsiteX5" fmla="*/ 0 w 6995720"/>
              <a:gd name="connsiteY5" fmla="*/ 4776280 h 4776281"/>
              <a:gd name="connsiteX6" fmla="*/ 0 w 6995720"/>
              <a:gd name="connsiteY6" fmla="*/ 2667889 h 4776281"/>
              <a:gd name="connsiteX7" fmla="*/ 3628418 w 6995720"/>
              <a:gd name="connsiteY7" fmla="*/ 2667889 h 477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5720" h="4776281">
                <a:moveTo>
                  <a:pt x="3628418" y="0"/>
                </a:moveTo>
                <a:lnTo>
                  <a:pt x="6995720" y="0"/>
                </a:lnTo>
                <a:lnTo>
                  <a:pt x="6995720" y="4776281"/>
                </a:lnTo>
                <a:lnTo>
                  <a:pt x="3628418" y="4776281"/>
                </a:lnTo>
                <a:lnTo>
                  <a:pt x="3628418" y="4776280"/>
                </a:lnTo>
                <a:lnTo>
                  <a:pt x="0" y="4776280"/>
                </a:lnTo>
                <a:lnTo>
                  <a:pt x="0" y="2667889"/>
                </a:lnTo>
                <a:lnTo>
                  <a:pt x="3628418" y="2667889"/>
                </a:lnTo>
                <a:close/>
              </a:path>
            </a:pathLst>
          </a:custGeom>
          <a:solidFill>
            <a:srgbClr val="5AA2C8">
              <a:alpha val="4000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kumimoji="1" lang="ja-JP" altLang="en-US"/>
          </a:p>
        </p:txBody>
      </p:sp>
      <p:sp>
        <p:nvSpPr>
          <p:cNvPr id="21" name="フリーフォーム: 図形 20">
            <a:extLst>
              <a:ext uri="{FF2B5EF4-FFF2-40B4-BE49-F238E27FC236}">
                <a16:creationId xmlns:a16="http://schemas.microsoft.com/office/drawing/2014/main" id="{5FC9F046-38C2-44D7-9109-EDDD32021181}"/>
              </a:ext>
            </a:extLst>
          </p:cNvPr>
          <p:cNvSpPr/>
          <p:nvPr/>
        </p:nvSpPr>
        <p:spPr>
          <a:xfrm>
            <a:off x="419998" y="1175431"/>
            <a:ext cx="6995719" cy="4782759"/>
          </a:xfrm>
          <a:custGeom>
            <a:avLst/>
            <a:gdLst>
              <a:gd name="connsiteX0" fmla="*/ 0 w 6995719"/>
              <a:gd name="connsiteY0" fmla="*/ 0 h 4782759"/>
              <a:gd name="connsiteX1" fmla="*/ 6995719 w 6995719"/>
              <a:gd name="connsiteY1" fmla="*/ 0 h 4782759"/>
              <a:gd name="connsiteX2" fmla="*/ 6995719 w 6995719"/>
              <a:gd name="connsiteY2" fmla="*/ 2108391 h 4782759"/>
              <a:gd name="connsiteX3" fmla="*/ 3367303 w 6995719"/>
              <a:gd name="connsiteY3" fmla="*/ 2108391 h 4782759"/>
              <a:gd name="connsiteX4" fmla="*/ 3367303 w 6995719"/>
              <a:gd name="connsiteY4" fmla="*/ 4782759 h 4782759"/>
              <a:gd name="connsiteX5" fmla="*/ 1 w 6995719"/>
              <a:gd name="connsiteY5" fmla="*/ 4782759 h 4782759"/>
              <a:gd name="connsiteX6" fmla="*/ 1 w 6995719"/>
              <a:gd name="connsiteY6" fmla="*/ 2108391 h 4782759"/>
              <a:gd name="connsiteX7" fmla="*/ 0 w 6995719"/>
              <a:gd name="connsiteY7" fmla="*/ 2108391 h 478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5719" h="4782759">
                <a:moveTo>
                  <a:pt x="0" y="0"/>
                </a:moveTo>
                <a:lnTo>
                  <a:pt x="6995719" y="0"/>
                </a:lnTo>
                <a:lnTo>
                  <a:pt x="6995719" y="2108391"/>
                </a:lnTo>
                <a:lnTo>
                  <a:pt x="3367303" y="2108391"/>
                </a:lnTo>
                <a:lnTo>
                  <a:pt x="3367303" y="4782759"/>
                </a:lnTo>
                <a:lnTo>
                  <a:pt x="1" y="4782759"/>
                </a:lnTo>
                <a:lnTo>
                  <a:pt x="1" y="2108391"/>
                </a:lnTo>
                <a:lnTo>
                  <a:pt x="0" y="2108391"/>
                </a:lnTo>
                <a:close/>
              </a:path>
            </a:pathLst>
          </a:custGeom>
          <a:solidFill>
            <a:srgbClr val="D1737B">
              <a:alpha val="4000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kumimoji="1" lang="ja-JP" altLang="en-US"/>
          </a:p>
        </p:txBody>
      </p:sp>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a:t>CLEVAS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6</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lang="en-US" altLang="ja-JP" b="1" dirty="0"/>
              <a:t>CLEVAS</a:t>
            </a:r>
            <a:r>
              <a:rPr lang="ja-JP" altLang="en-US" b="1" dirty="0"/>
              <a:t> 利用の流れ</a:t>
            </a:r>
            <a:endParaRPr kumimoji="1" lang="ja-JP" altLang="en-US" b="1" dirty="0"/>
          </a:p>
        </p:txBody>
      </p:sp>
      <p:grpSp>
        <p:nvGrpSpPr>
          <p:cNvPr id="7" name="グループ化 6">
            <a:extLst>
              <a:ext uri="{FF2B5EF4-FFF2-40B4-BE49-F238E27FC236}">
                <a16:creationId xmlns:a16="http://schemas.microsoft.com/office/drawing/2014/main" id="{271EB5B5-40CF-48EA-B7EB-9D342179ED83}"/>
              </a:ext>
            </a:extLst>
          </p:cNvPr>
          <p:cNvGrpSpPr/>
          <p:nvPr/>
        </p:nvGrpSpPr>
        <p:grpSpPr>
          <a:xfrm>
            <a:off x="7624388" y="1186773"/>
            <a:ext cx="560814" cy="2094229"/>
            <a:chOff x="7624388" y="1186773"/>
            <a:chExt cx="560814" cy="2094229"/>
          </a:xfrm>
          <a:solidFill>
            <a:schemeClr val="bg1">
              <a:lumMod val="75000"/>
            </a:schemeClr>
          </a:solidFill>
        </p:grpSpPr>
        <p:sp>
          <p:nvSpPr>
            <p:cNvPr id="23" name="二等辺三角形 22">
              <a:extLst>
                <a:ext uri="{FF2B5EF4-FFF2-40B4-BE49-F238E27FC236}">
                  <a16:creationId xmlns:a16="http://schemas.microsoft.com/office/drawing/2014/main" id="{5680E745-B9D9-48C8-8A11-A0A53CB0FAF0}"/>
                </a:ext>
              </a:extLst>
            </p:cNvPr>
            <p:cNvSpPr/>
            <p:nvPr/>
          </p:nvSpPr>
          <p:spPr>
            <a:xfrm rot="16200000" flipV="1">
              <a:off x="7579523" y="1231638"/>
              <a:ext cx="650543" cy="5608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a:extLst>
                <a:ext uri="{FF2B5EF4-FFF2-40B4-BE49-F238E27FC236}">
                  <a16:creationId xmlns:a16="http://schemas.microsoft.com/office/drawing/2014/main" id="{6F889ED9-5D1A-4E40-B1AE-83449227B985}"/>
                </a:ext>
              </a:extLst>
            </p:cNvPr>
            <p:cNvSpPr/>
            <p:nvPr/>
          </p:nvSpPr>
          <p:spPr>
            <a:xfrm rot="16200000" flipV="1">
              <a:off x="7579523" y="1953481"/>
              <a:ext cx="650543" cy="5608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a:extLst>
                <a:ext uri="{FF2B5EF4-FFF2-40B4-BE49-F238E27FC236}">
                  <a16:creationId xmlns:a16="http://schemas.microsoft.com/office/drawing/2014/main" id="{94620B9D-05C8-4C63-A233-7B8ACB36623A}"/>
                </a:ext>
              </a:extLst>
            </p:cNvPr>
            <p:cNvSpPr/>
            <p:nvPr/>
          </p:nvSpPr>
          <p:spPr>
            <a:xfrm rot="16200000" flipV="1">
              <a:off x="7579523" y="2675324"/>
              <a:ext cx="650543" cy="5608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グループ化 30">
            <a:extLst>
              <a:ext uri="{FF2B5EF4-FFF2-40B4-BE49-F238E27FC236}">
                <a16:creationId xmlns:a16="http://schemas.microsoft.com/office/drawing/2014/main" id="{2DBEBC13-F7BB-49A9-A2DD-C571A8CBC53B}"/>
              </a:ext>
            </a:extLst>
          </p:cNvPr>
          <p:cNvGrpSpPr/>
          <p:nvPr/>
        </p:nvGrpSpPr>
        <p:grpSpPr>
          <a:xfrm flipH="1">
            <a:off x="3983340" y="3863961"/>
            <a:ext cx="560814" cy="2094229"/>
            <a:chOff x="7624388" y="1186773"/>
            <a:chExt cx="560814" cy="2094229"/>
          </a:xfrm>
          <a:solidFill>
            <a:schemeClr val="bg1">
              <a:lumMod val="75000"/>
            </a:schemeClr>
          </a:solidFill>
        </p:grpSpPr>
        <p:sp>
          <p:nvSpPr>
            <p:cNvPr id="32" name="二等辺三角形 31">
              <a:extLst>
                <a:ext uri="{FF2B5EF4-FFF2-40B4-BE49-F238E27FC236}">
                  <a16:creationId xmlns:a16="http://schemas.microsoft.com/office/drawing/2014/main" id="{7AF1D63B-735D-465F-871F-050FDAC1AE6F}"/>
                </a:ext>
              </a:extLst>
            </p:cNvPr>
            <p:cNvSpPr/>
            <p:nvPr/>
          </p:nvSpPr>
          <p:spPr>
            <a:xfrm rot="16200000" flipV="1">
              <a:off x="7579523" y="1231638"/>
              <a:ext cx="650543" cy="5608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a:extLst>
                <a:ext uri="{FF2B5EF4-FFF2-40B4-BE49-F238E27FC236}">
                  <a16:creationId xmlns:a16="http://schemas.microsoft.com/office/drawing/2014/main" id="{0BEEF05A-2404-497B-99C5-44DDBB62868B}"/>
                </a:ext>
              </a:extLst>
            </p:cNvPr>
            <p:cNvSpPr/>
            <p:nvPr/>
          </p:nvSpPr>
          <p:spPr>
            <a:xfrm rot="16200000" flipV="1">
              <a:off x="7579523" y="1953481"/>
              <a:ext cx="650543" cy="5608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a:extLst>
                <a:ext uri="{FF2B5EF4-FFF2-40B4-BE49-F238E27FC236}">
                  <a16:creationId xmlns:a16="http://schemas.microsoft.com/office/drawing/2014/main" id="{D7A70622-C9BA-4D12-BEAB-753538A8D424}"/>
                </a:ext>
              </a:extLst>
            </p:cNvPr>
            <p:cNvSpPr/>
            <p:nvPr/>
          </p:nvSpPr>
          <p:spPr>
            <a:xfrm rot="16200000" flipV="1">
              <a:off x="7579523" y="2675324"/>
              <a:ext cx="650543" cy="5608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a:extLst>
              <a:ext uri="{FF2B5EF4-FFF2-40B4-BE49-F238E27FC236}">
                <a16:creationId xmlns:a16="http://schemas.microsoft.com/office/drawing/2014/main" id="{EAC70A91-445C-4177-9CAD-C39C507D6657}"/>
              </a:ext>
            </a:extLst>
          </p:cNvPr>
          <p:cNvSpPr/>
          <p:nvPr/>
        </p:nvSpPr>
        <p:spPr>
          <a:xfrm>
            <a:off x="603115" y="1352145"/>
            <a:ext cx="2889115" cy="2076855"/>
          </a:xfrm>
          <a:prstGeom prst="rect">
            <a:avLst/>
          </a:prstGeom>
          <a:solidFill>
            <a:srgbClr val="F2F2F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A624A69B-4279-4D27-81E8-CC1C53E07646}"/>
              </a:ext>
            </a:extLst>
          </p:cNvPr>
          <p:cNvSpPr/>
          <p:nvPr/>
        </p:nvSpPr>
        <p:spPr>
          <a:xfrm>
            <a:off x="603115" y="3699411"/>
            <a:ext cx="2889115" cy="2076855"/>
          </a:xfrm>
          <a:prstGeom prst="rect">
            <a:avLst/>
          </a:prstGeom>
          <a:solidFill>
            <a:srgbClr val="F2F2F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DEFA5D58-D562-4655-BE39-449D71C5B85E}"/>
              </a:ext>
            </a:extLst>
          </p:cNvPr>
          <p:cNvSpPr/>
          <p:nvPr/>
        </p:nvSpPr>
        <p:spPr>
          <a:xfrm>
            <a:off x="4093247" y="1352145"/>
            <a:ext cx="2889115" cy="1649956"/>
          </a:xfrm>
          <a:prstGeom prst="rect">
            <a:avLst/>
          </a:prstGeom>
          <a:solidFill>
            <a:srgbClr val="F2F2F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77289C31-69F0-481D-A8DD-8EC1BA43C67D}"/>
              </a:ext>
            </a:extLst>
          </p:cNvPr>
          <p:cNvSpPr/>
          <p:nvPr/>
        </p:nvSpPr>
        <p:spPr>
          <a:xfrm>
            <a:off x="5066165" y="4086098"/>
            <a:ext cx="2889115" cy="1649956"/>
          </a:xfrm>
          <a:prstGeom prst="rect">
            <a:avLst/>
          </a:prstGeom>
          <a:solidFill>
            <a:srgbClr val="F2F2F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DB9848B2-267A-4983-98C8-AA1DCDAC03C5}"/>
              </a:ext>
            </a:extLst>
          </p:cNvPr>
          <p:cNvSpPr/>
          <p:nvPr/>
        </p:nvSpPr>
        <p:spPr>
          <a:xfrm>
            <a:off x="8638313" y="1352145"/>
            <a:ext cx="2889115" cy="1553937"/>
          </a:xfrm>
          <a:prstGeom prst="rect">
            <a:avLst/>
          </a:prstGeom>
          <a:solidFill>
            <a:srgbClr val="F2F2F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603CB753-E21D-4F5A-B05E-7778A243A8B1}"/>
              </a:ext>
            </a:extLst>
          </p:cNvPr>
          <p:cNvSpPr/>
          <p:nvPr/>
        </p:nvSpPr>
        <p:spPr>
          <a:xfrm>
            <a:off x="8638313" y="3156649"/>
            <a:ext cx="2889115" cy="2619618"/>
          </a:xfrm>
          <a:prstGeom prst="rect">
            <a:avLst/>
          </a:prstGeom>
          <a:solidFill>
            <a:srgbClr val="F2F2F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a:extLst>
              <a:ext uri="{FF2B5EF4-FFF2-40B4-BE49-F238E27FC236}">
                <a16:creationId xmlns:a16="http://schemas.microsoft.com/office/drawing/2014/main" id="{328CD3C1-7C41-4A5D-BA42-32AD05C9A632}"/>
              </a:ext>
            </a:extLst>
          </p:cNvPr>
          <p:cNvSpPr/>
          <p:nvPr/>
        </p:nvSpPr>
        <p:spPr>
          <a:xfrm rot="16200000" flipV="1">
            <a:off x="3563752" y="2126532"/>
            <a:ext cx="478972" cy="41290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二等辺三角形 43">
            <a:extLst>
              <a:ext uri="{FF2B5EF4-FFF2-40B4-BE49-F238E27FC236}">
                <a16:creationId xmlns:a16="http://schemas.microsoft.com/office/drawing/2014/main" id="{BABF738B-B68A-4658-A9F4-8A01E3757E79}"/>
              </a:ext>
            </a:extLst>
          </p:cNvPr>
          <p:cNvSpPr/>
          <p:nvPr/>
        </p:nvSpPr>
        <p:spPr>
          <a:xfrm flipV="1">
            <a:off x="9843384" y="2841879"/>
            <a:ext cx="478972" cy="41290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二等辺三角形 44">
            <a:extLst>
              <a:ext uri="{FF2B5EF4-FFF2-40B4-BE49-F238E27FC236}">
                <a16:creationId xmlns:a16="http://schemas.microsoft.com/office/drawing/2014/main" id="{615D0219-195B-4A2D-816E-FF0FEEB83F49}"/>
              </a:ext>
            </a:extLst>
          </p:cNvPr>
          <p:cNvSpPr/>
          <p:nvPr/>
        </p:nvSpPr>
        <p:spPr>
          <a:xfrm rot="5400000" flipV="1">
            <a:off x="8023883" y="4704622"/>
            <a:ext cx="478972" cy="41290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二等辺三角形 45">
            <a:extLst>
              <a:ext uri="{FF2B5EF4-FFF2-40B4-BE49-F238E27FC236}">
                <a16:creationId xmlns:a16="http://schemas.microsoft.com/office/drawing/2014/main" id="{E82361A3-6ED5-49B8-8D2F-9B809F226502}"/>
              </a:ext>
            </a:extLst>
          </p:cNvPr>
          <p:cNvSpPr/>
          <p:nvPr/>
        </p:nvSpPr>
        <p:spPr>
          <a:xfrm rot="10800000" flipV="1">
            <a:off x="1808186" y="3327523"/>
            <a:ext cx="478972" cy="41290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テキスト ボックス 54">
            <a:extLst>
              <a:ext uri="{FF2B5EF4-FFF2-40B4-BE49-F238E27FC236}">
                <a16:creationId xmlns:a16="http://schemas.microsoft.com/office/drawing/2014/main" id="{DBB55970-6C07-4D62-B022-4AFBAFB2DF62}"/>
              </a:ext>
            </a:extLst>
          </p:cNvPr>
          <p:cNvSpPr txBox="1"/>
          <p:nvPr/>
        </p:nvSpPr>
        <p:spPr>
          <a:xfrm>
            <a:off x="603114" y="1429481"/>
            <a:ext cx="2889115" cy="313932"/>
          </a:xfrm>
          <a:prstGeom prst="rect">
            <a:avLst/>
          </a:prstGeom>
          <a:noFill/>
        </p:spPr>
        <p:txBody>
          <a:bodyPr wrap="square" rtlCol="0">
            <a:spAutoFit/>
          </a:bodyPr>
          <a:lstStyle/>
          <a:p>
            <a:pPr algn="ctr" defTabSz="779144">
              <a:lnSpc>
                <a:spcPct val="90000"/>
              </a:lnSpc>
              <a:spcBef>
                <a:spcPts val="852"/>
              </a:spcBef>
              <a:defRPr/>
            </a:pPr>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① 動画コンテンツ登録</a:t>
            </a:r>
          </a:p>
        </p:txBody>
      </p:sp>
      <p:sp>
        <p:nvSpPr>
          <p:cNvPr id="56" name="テキスト ボックス 55">
            <a:extLst>
              <a:ext uri="{FF2B5EF4-FFF2-40B4-BE49-F238E27FC236}">
                <a16:creationId xmlns:a16="http://schemas.microsoft.com/office/drawing/2014/main" id="{F1D08CC1-8E4E-49E8-B6F2-075481179B64}"/>
              </a:ext>
            </a:extLst>
          </p:cNvPr>
          <p:cNvSpPr txBox="1"/>
          <p:nvPr/>
        </p:nvSpPr>
        <p:spPr>
          <a:xfrm>
            <a:off x="4082140" y="1437624"/>
            <a:ext cx="2889115" cy="313932"/>
          </a:xfrm>
          <a:prstGeom prst="rect">
            <a:avLst/>
          </a:prstGeom>
          <a:noFill/>
        </p:spPr>
        <p:txBody>
          <a:bodyPr wrap="square" rtlCol="0">
            <a:spAutoFit/>
          </a:bodyPr>
          <a:lstStyle/>
          <a:p>
            <a:pPr algn="ctr" defTabSz="779144">
              <a:lnSpc>
                <a:spcPct val="90000"/>
              </a:lnSpc>
              <a:spcBef>
                <a:spcPts val="852"/>
              </a:spcBef>
              <a:defRPr/>
            </a:pPr>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② テスト・アンケート登録</a:t>
            </a:r>
          </a:p>
        </p:txBody>
      </p:sp>
      <p:sp>
        <p:nvSpPr>
          <p:cNvPr id="57" name="テキスト ボックス 56">
            <a:extLst>
              <a:ext uri="{FF2B5EF4-FFF2-40B4-BE49-F238E27FC236}">
                <a16:creationId xmlns:a16="http://schemas.microsoft.com/office/drawing/2014/main" id="{F287DD83-81A3-4F5A-AE30-1B9F1E7FA0EA}"/>
              </a:ext>
            </a:extLst>
          </p:cNvPr>
          <p:cNvSpPr txBox="1"/>
          <p:nvPr/>
        </p:nvSpPr>
        <p:spPr>
          <a:xfrm>
            <a:off x="8652697" y="1406037"/>
            <a:ext cx="2889115" cy="313932"/>
          </a:xfrm>
          <a:prstGeom prst="rect">
            <a:avLst/>
          </a:prstGeom>
          <a:noFill/>
        </p:spPr>
        <p:txBody>
          <a:bodyPr wrap="square" rtlCol="0">
            <a:spAutoFit/>
          </a:bodyPr>
          <a:lstStyle/>
          <a:p>
            <a:pPr algn="ctr" defTabSz="779144">
              <a:lnSpc>
                <a:spcPct val="90000"/>
              </a:lnSpc>
              <a:spcBef>
                <a:spcPts val="852"/>
              </a:spcBef>
              <a:defRPr/>
            </a:pPr>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③ システムのログイン</a:t>
            </a:r>
          </a:p>
        </p:txBody>
      </p:sp>
      <p:sp>
        <p:nvSpPr>
          <p:cNvPr id="58" name="テキスト ボックス 57">
            <a:extLst>
              <a:ext uri="{FF2B5EF4-FFF2-40B4-BE49-F238E27FC236}">
                <a16:creationId xmlns:a16="http://schemas.microsoft.com/office/drawing/2014/main" id="{FBC071F7-1DAD-4686-94FD-584096F7A94E}"/>
              </a:ext>
            </a:extLst>
          </p:cNvPr>
          <p:cNvSpPr txBox="1"/>
          <p:nvPr/>
        </p:nvSpPr>
        <p:spPr>
          <a:xfrm>
            <a:off x="8638313" y="3241582"/>
            <a:ext cx="2889115" cy="313932"/>
          </a:xfrm>
          <a:prstGeom prst="rect">
            <a:avLst/>
          </a:prstGeom>
          <a:noFill/>
        </p:spPr>
        <p:txBody>
          <a:bodyPr wrap="square" rtlCol="0">
            <a:spAutoFit/>
          </a:bodyPr>
          <a:lstStyle/>
          <a:p>
            <a:pPr algn="ctr" defTabSz="779144">
              <a:lnSpc>
                <a:spcPct val="90000"/>
              </a:lnSpc>
              <a:spcBef>
                <a:spcPts val="852"/>
              </a:spcBef>
              <a:defRPr/>
            </a:pPr>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④ 対象コンテンツの検索・視聴</a:t>
            </a:r>
          </a:p>
        </p:txBody>
      </p:sp>
      <p:sp>
        <p:nvSpPr>
          <p:cNvPr id="59" name="テキスト ボックス 58">
            <a:extLst>
              <a:ext uri="{FF2B5EF4-FFF2-40B4-BE49-F238E27FC236}">
                <a16:creationId xmlns:a16="http://schemas.microsoft.com/office/drawing/2014/main" id="{FFBD18E6-14AF-4099-BBEE-74BA6C9F387F}"/>
              </a:ext>
            </a:extLst>
          </p:cNvPr>
          <p:cNvSpPr txBox="1"/>
          <p:nvPr/>
        </p:nvSpPr>
        <p:spPr>
          <a:xfrm>
            <a:off x="5066164" y="4115887"/>
            <a:ext cx="2889115" cy="313932"/>
          </a:xfrm>
          <a:prstGeom prst="rect">
            <a:avLst/>
          </a:prstGeom>
          <a:noFill/>
        </p:spPr>
        <p:txBody>
          <a:bodyPr wrap="square" rtlCol="0">
            <a:spAutoFit/>
          </a:bodyPr>
          <a:lstStyle/>
          <a:p>
            <a:pPr algn="ctr" defTabSz="779144">
              <a:lnSpc>
                <a:spcPct val="90000"/>
              </a:lnSpc>
              <a:spcBef>
                <a:spcPts val="852"/>
              </a:spcBef>
              <a:defRPr/>
            </a:pPr>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⑤ 視聴後のテスト・アンケート</a:t>
            </a:r>
          </a:p>
        </p:txBody>
      </p:sp>
      <p:sp>
        <p:nvSpPr>
          <p:cNvPr id="60" name="テキスト ボックス 59">
            <a:extLst>
              <a:ext uri="{FF2B5EF4-FFF2-40B4-BE49-F238E27FC236}">
                <a16:creationId xmlns:a16="http://schemas.microsoft.com/office/drawing/2014/main" id="{B5D91E37-A20E-4A20-BB71-CDB74E3E3D71}"/>
              </a:ext>
            </a:extLst>
          </p:cNvPr>
          <p:cNvSpPr txBox="1"/>
          <p:nvPr/>
        </p:nvSpPr>
        <p:spPr>
          <a:xfrm>
            <a:off x="587550" y="3830534"/>
            <a:ext cx="2889115" cy="535531"/>
          </a:xfrm>
          <a:prstGeom prst="rect">
            <a:avLst/>
          </a:prstGeom>
          <a:noFill/>
        </p:spPr>
        <p:txBody>
          <a:bodyPr wrap="square" rtlCol="0">
            <a:spAutoFit/>
          </a:bodyPr>
          <a:lstStyle/>
          <a:p>
            <a:pPr algn="ctr" defTabSz="779144">
              <a:lnSpc>
                <a:spcPct val="90000"/>
              </a:lnSpc>
              <a:spcBef>
                <a:spcPts val="852"/>
              </a:spcBef>
              <a:defRPr/>
            </a:pPr>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⑥ 視聴ログ・テストアンケート</a:t>
            </a:r>
            <a:br>
              <a:rPr lang="en-US" altLang="ja-JP" sz="16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br>
            <a:r>
              <a:rPr lang="ja-JP" altLang="en-US" sz="16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結果確認</a:t>
            </a:r>
          </a:p>
        </p:txBody>
      </p:sp>
      <p:grpSp>
        <p:nvGrpSpPr>
          <p:cNvPr id="64" name="グループ化 63">
            <a:extLst>
              <a:ext uri="{FF2B5EF4-FFF2-40B4-BE49-F238E27FC236}">
                <a16:creationId xmlns:a16="http://schemas.microsoft.com/office/drawing/2014/main" id="{7F00CC8D-01D5-499A-A048-2047FD590732}"/>
              </a:ext>
            </a:extLst>
          </p:cNvPr>
          <p:cNvGrpSpPr/>
          <p:nvPr/>
        </p:nvGrpSpPr>
        <p:grpSpPr>
          <a:xfrm>
            <a:off x="10265686" y="5241932"/>
            <a:ext cx="1196585" cy="510933"/>
            <a:chOff x="6394846" y="5107656"/>
            <a:chExt cx="1523552" cy="650545"/>
          </a:xfrm>
        </p:grpSpPr>
        <p:pic>
          <p:nvPicPr>
            <p:cNvPr id="66" name="グラフィックス 65">
              <a:extLst>
                <a:ext uri="{FF2B5EF4-FFF2-40B4-BE49-F238E27FC236}">
                  <a16:creationId xmlns:a16="http://schemas.microsoft.com/office/drawing/2014/main" id="{E2D74A46-7113-41F9-987F-5BDACAF052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4846" y="5107656"/>
              <a:ext cx="551543" cy="551543"/>
            </a:xfrm>
            <a:prstGeom prst="rect">
              <a:avLst/>
            </a:prstGeom>
          </p:spPr>
        </p:pic>
        <p:pic>
          <p:nvPicPr>
            <p:cNvPr id="67" name="グラフィックス 66">
              <a:extLst>
                <a:ext uri="{FF2B5EF4-FFF2-40B4-BE49-F238E27FC236}">
                  <a16:creationId xmlns:a16="http://schemas.microsoft.com/office/drawing/2014/main" id="{390883FD-63DC-4F86-A932-0B004A8662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6383" y="5350254"/>
              <a:ext cx="282015" cy="282015"/>
            </a:xfrm>
            <a:prstGeom prst="rect">
              <a:avLst/>
            </a:prstGeom>
          </p:spPr>
        </p:pic>
        <p:pic>
          <p:nvPicPr>
            <p:cNvPr id="68" name="グラフィックス 67">
              <a:extLst>
                <a:ext uri="{FF2B5EF4-FFF2-40B4-BE49-F238E27FC236}">
                  <a16:creationId xmlns:a16="http://schemas.microsoft.com/office/drawing/2014/main" id="{A7535906-750F-4A45-BC21-FC00BB1362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2362" y="5107656"/>
              <a:ext cx="650545" cy="650545"/>
            </a:xfrm>
            <a:prstGeom prst="rect">
              <a:avLst/>
            </a:prstGeom>
          </p:spPr>
        </p:pic>
      </p:grpSp>
      <p:pic>
        <p:nvPicPr>
          <p:cNvPr id="79" name="図 78">
            <a:extLst>
              <a:ext uri="{FF2B5EF4-FFF2-40B4-BE49-F238E27FC236}">
                <a16:creationId xmlns:a16="http://schemas.microsoft.com/office/drawing/2014/main" id="{7712FE0B-E423-4666-B500-C992225DF7CB}"/>
              </a:ext>
            </a:extLst>
          </p:cNvPr>
          <p:cNvPicPr>
            <a:picLocks noChangeAspect="1"/>
          </p:cNvPicPr>
          <p:nvPr/>
        </p:nvPicPr>
        <p:blipFill>
          <a:blip r:embed="rId9" cstate="print"/>
          <a:stretch>
            <a:fillRect/>
          </a:stretch>
        </p:blipFill>
        <p:spPr>
          <a:xfrm>
            <a:off x="1129365" y="1789332"/>
            <a:ext cx="1878085" cy="1310063"/>
          </a:xfrm>
          <a:prstGeom prst="rect">
            <a:avLst/>
          </a:prstGeom>
        </p:spPr>
      </p:pic>
      <p:grpSp>
        <p:nvGrpSpPr>
          <p:cNvPr id="73" name="グループ化 72">
            <a:extLst>
              <a:ext uri="{FF2B5EF4-FFF2-40B4-BE49-F238E27FC236}">
                <a16:creationId xmlns:a16="http://schemas.microsoft.com/office/drawing/2014/main" id="{2853692F-88A4-4E91-ADFA-781A088E734B}"/>
              </a:ext>
            </a:extLst>
          </p:cNvPr>
          <p:cNvGrpSpPr/>
          <p:nvPr/>
        </p:nvGrpSpPr>
        <p:grpSpPr>
          <a:xfrm>
            <a:off x="646982" y="2886061"/>
            <a:ext cx="802495" cy="480338"/>
            <a:chOff x="651905" y="5110288"/>
            <a:chExt cx="1013102" cy="606398"/>
          </a:xfrm>
        </p:grpSpPr>
        <p:pic>
          <p:nvPicPr>
            <p:cNvPr id="74" name="グラフィックス 73">
              <a:extLst>
                <a:ext uri="{FF2B5EF4-FFF2-40B4-BE49-F238E27FC236}">
                  <a16:creationId xmlns:a16="http://schemas.microsoft.com/office/drawing/2014/main" id="{3AF4CBEE-B416-4051-A541-386F4D3739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1905" y="5142147"/>
              <a:ext cx="558867" cy="558867"/>
            </a:xfrm>
            <a:prstGeom prst="rect">
              <a:avLst/>
            </a:prstGeom>
          </p:spPr>
        </p:pic>
        <p:pic>
          <p:nvPicPr>
            <p:cNvPr id="75" name="グラフィックス 74">
              <a:extLst>
                <a:ext uri="{FF2B5EF4-FFF2-40B4-BE49-F238E27FC236}">
                  <a16:creationId xmlns:a16="http://schemas.microsoft.com/office/drawing/2014/main" id="{67D8DD09-B499-402C-B5E9-4D834FA4EBA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8609" y="5110288"/>
              <a:ext cx="606398" cy="606398"/>
            </a:xfrm>
            <a:prstGeom prst="rect">
              <a:avLst/>
            </a:prstGeom>
          </p:spPr>
        </p:pic>
      </p:grpSp>
      <p:pic>
        <p:nvPicPr>
          <p:cNvPr id="80" name="図 79" descr="パソコン画面のスクリーンショット&#10;&#10;自動的に生成された説明">
            <a:extLst>
              <a:ext uri="{FF2B5EF4-FFF2-40B4-BE49-F238E27FC236}">
                <a16:creationId xmlns:a16="http://schemas.microsoft.com/office/drawing/2014/main" id="{66DC3529-0B17-4213-A8C4-F8B61C12E91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91349" y="1770754"/>
            <a:ext cx="1545552" cy="1161872"/>
          </a:xfrm>
          <a:prstGeom prst="rect">
            <a:avLst/>
          </a:prstGeom>
          <a:ln>
            <a:solidFill>
              <a:schemeClr val="bg1">
                <a:lumMod val="65000"/>
              </a:schemeClr>
            </a:solidFill>
          </a:ln>
        </p:spPr>
      </p:pic>
      <p:grpSp>
        <p:nvGrpSpPr>
          <p:cNvPr id="76" name="グループ化 75">
            <a:extLst>
              <a:ext uri="{FF2B5EF4-FFF2-40B4-BE49-F238E27FC236}">
                <a16:creationId xmlns:a16="http://schemas.microsoft.com/office/drawing/2014/main" id="{C556B948-FC6D-453A-A303-58237C001832}"/>
              </a:ext>
            </a:extLst>
          </p:cNvPr>
          <p:cNvGrpSpPr/>
          <p:nvPr/>
        </p:nvGrpSpPr>
        <p:grpSpPr>
          <a:xfrm>
            <a:off x="4160613" y="2482805"/>
            <a:ext cx="802495" cy="480338"/>
            <a:chOff x="651905" y="5110288"/>
            <a:chExt cx="1013102" cy="606398"/>
          </a:xfrm>
        </p:grpSpPr>
        <p:pic>
          <p:nvPicPr>
            <p:cNvPr id="77" name="グラフィックス 76">
              <a:extLst>
                <a:ext uri="{FF2B5EF4-FFF2-40B4-BE49-F238E27FC236}">
                  <a16:creationId xmlns:a16="http://schemas.microsoft.com/office/drawing/2014/main" id="{26444E34-AF11-492A-B198-40490D18CA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1905" y="5142147"/>
              <a:ext cx="558867" cy="558867"/>
            </a:xfrm>
            <a:prstGeom prst="rect">
              <a:avLst/>
            </a:prstGeom>
          </p:spPr>
        </p:pic>
        <p:pic>
          <p:nvPicPr>
            <p:cNvPr id="78" name="グラフィックス 77">
              <a:extLst>
                <a:ext uri="{FF2B5EF4-FFF2-40B4-BE49-F238E27FC236}">
                  <a16:creationId xmlns:a16="http://schemas.microsoft.com/office/drawing/2014/main" id="{2B54A371-8DD6-49EF-AD3D-67415C7DCC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8609" y="5110288"/>
              <a:ext cx="606398" cy="606398"/>
            </a:xfrm>
            <a:prstGeom prst="rect">
              <a:avLst/>
            </a:prstGeom>
          </p:spPr>
        </p:pic>
      </p:grpSp>
      <p:pic>
        <p:nvPicPr>
          <p:cNvPr id="81" name="Picture 9">
            <a:extLst>
              <a:ext uri="{FF2B5EF4-FFF2-40B4-BE49-F238E27FC236}">
                <a16:creationId xmlns:a16="http://schemas.microsoft.com/office/drawing/2014/main" id="{2EAAFCEA-53E2-47C5-90D2-27EC23E93BD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90331" y="4380950"/>
            <a:ext cx="2356151" cy="1229717"/>
          </a:xfrm>
          <a:prstGeom prst="rect">
            <a:avLst/>
          </a:prstGeom>
          <a:noFill/>
          <a:ln w="9525">
            <a:noFill/>
            <a:miter lim="800000"/>
            <a:headEnd/>
            <a:tailEnd/>
          </a:ln>
        </p:spPr>
      </p:pic>
      <p:grpSp>
        <p:nvGrpSpPr>
          <p:cNvPr id="63" name="グループ化 62">
            <a:extLst>
              <a:ext uri="{FF2B5EF4-FFF2-40B4-BE49-F238E27FC236}">
                <a16:creationId xmlns:a16="http://schemas.microsoft.com/office/drawing/2014/main" id="{3B7C0124-5F76-4DD5-BF0D-79BBA6D0765F}"/>
              </a:ext>
            </a:extLst>
          </p:cNvPr>
          <p:cNvGrpSpPr/>
          <p:nvPr/>
        </p:nvGrpSpPr>
        <p:grpSpPr>
          <a:xfrm>
            <a:off x="651905" y="5236348"/>
            <a:ext cx="802495" cy="480338"/>
            <a:chOff x="651905" y="5110288"/>
            <a:chExt cx="1013102" cy="606398"/>
          </a:xfrm>
        </p:grpSpPr>
        <p:pic>
          <p:nvPicPr>
            <p:cNvPr id="40" name="グラフィックス 39">
              <a:extLst>
                <a:ext uri="{FF2B5EF4-FFF2-40B4-BE49-F238E27FC236}">
                  <a16:creationId xmlns:a16="http://schemas.microsoft.com/office/drawing/2014/main" id="{4BF1FB01-52A0-49DB-815C-FC1D7E9516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1905" y="5142147"/>
              <a:ext cx="558867" cy="558867"/>
            </a:xfrm>
            <a:prstGeom prst="rect">
              <a:avLst/>
            </a:prstGeom>
          </p:spPr>
        </p:pic>
        <p:pic>
          <p:nvPicPr>
            <p:cNvPr id="61" name="グラフィックス 60">
              <a:extLst>
                <a:ext uri="{FF2B5EF4-FFF2-40B4-BE49-F238E27FC236}">
                  <a16:creationId xmlns:a16="http://schemas.microsoft.com/office/drawing/2014/main" id="{7D6745F8-E9EC-4E4E-BA94-8EDB772C238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8609" y="5110288"/>
              <a:ext cx="606398" cy="606398"/>
            </a:xfrm>
            <a:prstGeom prst="rect">
              <a:avLst/>
            </a:prstGeom>
          </p:spPr>
        </p:pic>
      </p:grpSp>
      <p:pic>
        <p:nvPicPr>
          <p:cNvPr id="82" name="図 81" descr="パソコン画面のスクリーンショット&#10;&#10;自動的に生成された説明">
            <a:extLst>
              <a:ext uri="{FF2B5EF4-FFF2-40B4-BE49-F238E27FC236}">
                <a16:creationId xmlns:a16="http://schemas.microsoft.com/office/drawing/2014/main" id="{1A6121B9-7AA7-491C-9E5C-812BA5468BB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5045" t="23676"/>
          <a:stretch/>
        </p:blipFill>
        <p:spPr>
          <a:xfrm>
            <a:off x="5627657" y="4466458"/>
            <a:ext cx="1597179" cy="1078709"/>
          </a:xfrm>
          <a:prstGeom prst="rect">
            <a:avLst/>
          </a:prstGeom>
          <a:ln>
            <a:solidFill>
              <a:schemeClr val="bg1">
                <a:lumMod val="65000"/>
              </a:schemeClr>
            </a:solidFill>
          </a:ln>
        </p:spPr>
      </p:pic>
      <p:grpSp>
        <p:nvGrpSpPr>
          <p:cNvPr id="62" name="グループ化 61">
            <a:extLst>
              <a:ext uri="{FF2B5EF4-FFF2-40B4-BE49-F238E27FC236}">
                <a16:creationId xmlns:a16="http://schemas.microsoft.com/office/drawing/2014/main" id="{BB4DA6B6-7CDC-4569-8C46-53BFA64D81A3}"/>
              </a:ext>
            </a:extLst>
          </p:cNvPr>
          <p:cNvGrpSpPr/>
          <p:nvPr/>
        </p:nvGrpSpPr>
        <p:grpSpPr>
          <a:xfrm>
            <a:off x="6721812" y="5247268"/>
            <a:ext cx="1196585" cy="510933"/>
            <a:chOff x="6394846" y="5107656"/>
            <a:chExt cx="1523552" cy="650545"/>
          </a:xfrm>
        </p:grpSpPr>
        <p:pic>
          <p:nvPicPr>
            <p:cNvPr id="52" name="グラフィックス 51">
              <a:extLst>
                <a:ext uri="{FF2B5EF4-FFF2-40B4-BE49-F238E27FC236}">
                  <a16:creationId xmlns:a16="http://schemas.microsoft.com/office/drawing/2014/main" id="{3094F0CC-A4AC-4DD8-B498-C84871D86E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4846" y="5107656"/>
              <a:ext cx="551543" cy="551543"/>
            </a:xfrm>
            <a:prstGeom prst="rect">
              <a:avLst/>
            </a:prstGeom>
          </p:spPr>
        </p:pic>
        <p:pic>
          <p:nvPicPr>
            <p:cNvPr id="53" name="グラフィックス 52">
              <a:extLst>
                <a:ext uri="{FF2B5EF4-FFF2-40B4-BE49-F238E27FC236}">
                  <a16:creationId xmlns:a16="http://schemas.microsoft.com/office/drawing/2014/main" id="{0856B665-17DF-4E23-B7D5-34F9B46E4D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6383" y="5350254"/>
              <a:ext cx="282015" cy="282015"/>
            </a:xfrm>
            <a:prstGeom prst="rect">
              <a:avLst/>
            </a:prstGeom>
          </p:spPr>
        </p:pic>
        <p:pic>
          <p:nvPicPr>
            <p:cNvPr id="54" name="グラフィックス 53">
              <a:extLst>
                <a:ext uri="{FF2B5EF4-FFF2-40B4-BE49-F238E27FC236}">
                  <a16:creationId xmlns:a16="http://schemas.microsoft.com/office/drawing/2014/main" id="{8ADD4F6D-B0E4-4FDB-A695-F86764751B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2362" y="5107656"/>
              <a:ext cx="650545" cy="650545"/>
            </a:xfrm>
            <a:prstGeom prst="rect">
              <a:avLst/>
            </a:prstGeom>
          </p:spPr>
        </p:pic>
      </p:grpSp>
      <p:pic>
        <p:nvPicPr>
          <p:cNvPr id="83" name="図 82">
            <a:extLst>
              <a:ext uri="{FF2B5EF4-FFF2-40B4-BE49-F238E27FC236}">
                <a16:creationId xmlns:a16="http://schemas.microsoft.com/office/drawing/2014/main" id="{779EB3A6-2F89-4A02-B104-F3ECB706912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9955747" y="4055596"/>
            <a:ext cx="1438513" cy="892755"/>
          </a:xfrm>
          <a:prstGeom prst="rect">
            <a:avLst/>
          </a:prstGeom>
          <a:ln>
            <a:solidFill>
              <a:schemeClr val="bg1">
                <a:lumMod val="65000"/>
              </a:schemeClr>
            </a:solidFill>
          </a:ln>
        </p:spPr>
      </p:pic>
      <p:pic>
        <p:nvPicPr>
          <p:cNvPr id="84" name="図 83">
            <a:extLst>
              <a:ext uri="{FF2B5EF4-FFF2-40B4-BE49-F238E27FC236}">
                <a16:creationId xmlns:a16="http://schemas.microsoft.com/office/drawing/2014/main" id="{95D89BF1-7984-4461-BD22-003C9B5D8BD7}"/>
              </a:ext>
            </a:extLst>
          </p:cNvPr>
          <p:cNvPicPr>
            <a:picLocks noChangeAspect="1"/>
          </p:cNvPicPr>
          <p:nvPr/>
        </p:nvPicPr>
        <p:blipFill rotWithShape="1">
          <a:blip r:embed="rId18" cstate="print"/>
          <a:srcRect t="27560" r="66329" b="33689"/>
          <a:stretch/>
        </p:blipFill>
        <p:spPr>
          <a:xfrm>
            <a:off x="8792890" y="4718705"/>
            <a:ext cx="1279467" cy="828265"/>
          </a:xfrm>
          <a:prstGeom prst="rect">
            <a:avLst/>
          </a:prstGeom>
        </p:spPr>
      </p:pic>
      <p:pic>
        <p:nvPicPr>
          <p:cNvPr id="85" name="図 84">
            <a:extLst>
              <a:ext uri="{FF2B5EF4-FFF2-40B4-BE49-F238E27FC236}">
                <a16:creationId xmlns:a16="http://schemas.microsoft.com/office/drawing/2014/main" id="{775E8902-99FB-4E0A-9458-E46309EAAAD3}"/>
              </a:ext>
            </a:extLst>
          </p:cNvPr>
          <p:cNvPicPr>
            <a:picLocks noChangeAspect="1"/>
          </p:cNvPicPr>
          <p:nvPr/>
        </p:nvPicPr>
        <p:blipFill rotWithShape="1">
          <a:blip r:embed="rId19" cstate="print"/>
          <a:srcRect l="76344" t="-491" r="1547" b="81363"/>
          <a:stretch/>
        </p:blipFill>
        <p:spPr>
          <a:xfrm>
            <a:off x="8783442" y="3584460"/>
            <a:ext cx="1279467" cy="622653"/>
          </a:xfrm>
          <a:prstGeom prst="rect">
            <a:avLst/>
          </a:prstGeom>
        </p:spPr>
      </p:pic>
      <p:pic>
        <p:nvPicPr>
          <p:cNvPr id="86" name="図 85">
            <a:extLst>
              <a:ext uri="{FF2B5EF4-FFF2-40B4-BE49-F238E27FC236}">
                <a16:creationId xmlns:a16="http://schemas.microsoft.com/office/drawing/2014/main" id="{2C6ADF8B-0B63-426D-B1E2-D71A99E3993C}"/>
              </a:ext>
            </a:extLst>
          </p:cNvPr>
          <p:cNvPicPr>
            <a:picLocks noChangeAspect="1"/>
          </p:cNvPicPr>
          <p:nvPr/>
        </p:nvPicPr>
        <p:blipFill>
          <a:blip r:embed="rId20" cstate="print"/>
          <a:stretch>
            <a:fillRect/>
          </a:stretch>
        </p:blipFill>
        <p:spPr>
          <a:xfrm>
            <a:off x="9223928" y="1729433"/>
            <a:ext cx="1677962" cy="988199"/>
          </a:xfrm>
          <a:prstGeom prst="rect">
            <a:avLst/>
          </a:prstGeom>
        </p:spPr>
      </p:pic>
      <p:grpSp>
        <p:nvGrpSpPr>
          <p:cNvPr id="69" name="グループ化 68">
            <a:extLst>
              <a:ext uri="{FF2B5EF4-FFF2-40B4-BE49-F238E27FC236}">
                <a16:creationId xmlns:a16="http://schemas.microsoft.com/office/drawing/2014/main" id="{761B1175-4FFF-493B-80E5-BE7B84196BB9}"/>
              </a:ext>
            </a:extLst>
          </p:cNvPr>
          <p:cNvGrpSpPr/>
          <p:nvPr/>
        </p:nvGrpSpPr>
        <p:grpSpPr>
          <a:xfrm>
            <a:off x="10269060" y="2421693"/>
            <a:ext cx="1196585" cy="510933"/>
            <a:chOff x="6394846" y="5107656"/>
            <a:chExt cx="1523552" cy="650545"/>
          </a:xfrm>
        </p:grpSpPr>
        <p:pic>
          <p:nvPicPr>
            <p:cNvPr id="70" name="グラフィックス 69">
              <a:extLst>
                <a:ext uri="{FF2B5EF4-FFF2-40B4-BE49-F238E27FC236}">
                  <a16:creationId xmlns:a16="http://schemas.microsoft.com/office/drawing/2014/main" id="{0D90447F-3071-48EA-81F7-6A87D23837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4846" y="5107656"/>
              <a:ext cx="551543" cy="551543"/>
            </a:xfrm>
            <a:prstGeom prst="rect">
              <a:avLst/>
            </a:prstGeom>
          </p:spPr>
        </p:pic>
        <p:pic>
          <p:nvPicPr>
            <p:cNvPr id="71" name="グラフィックス 70">
              <a:extLst>
                <a:ext uri="{FF2B5EF4-FFF2-40B4-BE49-F238E27FC236}">
                  <a16:creationId xmlns:a16="http://schemas.microsoft.com/office/drawing/2014/main" id="{425F571A-6E2F-4347-9AB4-40B1FD11F3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6383" y="5350254"/>
              <a:ext cx="282015" cy="282015"/>
            </a:xfrm>
            <a:prstGeom prst="rect">
              <a:avLst/>
            </a:prstGeom>
          </p:spPr>
        </p:pic>
        <p:pic>
          <p:nvPicPr>
            <p:cNvPr id="72" name="グラフィックス 71">
              <a:extLst>
                <a:ext uri="{FF2B5EF4-FFF2-40B4-BE49-F238E27FC236}">
                  <a16:creationId xmlns:a16="http://schemas.microsoft.com/office/drawing/2014/main" id="{3A26B9DB-BAB1-4116-9CD6-4F6DFF22B7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2362" y="5107656"/>
              <a:ext cx="650545" cy="650545"/>
            </a:xfrm>
            <a:prstGeom prst="rect">
              <a:avLst/>
            </a:prstGeom>
          </p:spPr>
        </p:pic>
      </p:grpSp>
      <p:cxnSp>
        <p:nvCxnSpPr>
          <p:cNvPr id="88" name="コネクタ: カギ線 87">
            <a:extLst>
              <a:ext uri="{FF2B5EF4-FFF2-40B4-BE49-F238E27FC236}">
                <a16:creationId xmlns:a16="http://schemas.microsoft.com/office/drawing/2014/main" id="{F6BE529D-773A-4DF2-B5E6-FFF7E85F8564}"/>
              </a:ext>
            </a:extLst>
          </p:cNvPr>
          <p:cNvCxnSpPr>
            <a:cxnSpLocks/>
            <a:stCxn id="85" idx="3"/>
            <a:endCxn id="83" idx="0"/>
          </p:cNvCxnSpPr>
          <p:nvPr/>
        </p:nvCxnSpPr>
        <p:spPr>
          <a:xfrm>
            <a:off x="10062909" y="3895787"/>
            <a:ext cx="612095" cy="159809"/>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1" name="コネクタ: カギ線 90">
            <a:extLst>
              <a:ext uri="{FF2B5EF4-FFF2-40B4-BE49-F238E27FC236}">
                <a16:creationId xmlns:a16="http://schemas.microsoft.com/office/drawing/2014/main" id="{C6B3A443-8398-4812-9B7D-ACA80E949088}"/>
              </a:ext>
            </a:extLst>
          </p:cNvPr>
          <p:cNvCxnSpPr>
            <a:stCxn id="84" idx="3"/>
            <a:endCxn id="83" idx="2"/>
          </p:cNvCxnSpPr>
          <p:nvPr/>
        </p:nvCxnSpPr>
        <p:spPr>
          <a:xfrm flipV="1">
            <a:off x="10072357" y="4948351"/>
            <a:ext cx="602647" cy="184487"/>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2B139C9C-EEDD-4F77-AA47-81DF361480B5}"/>
              </a:ext>
            </a:extLst>
          </p:cNvPr>
          <p:cNvSpPr txBox="1"/>
          <p:nvPr/>
        </p:nvSpPr>
        <p:spPr>
          <a:xfrm>
            <a:off x="443268" y="6020834"/>
            <a:ext cx="3321336" cy="369332"/>
          </a:xfrm>
          <a:prstGeom prst="rect">
            <a:avLst/>
          </a:prstGeom>
          <a:noFill/>
        </p:spPr>
        <p:txBody>
          <a:bodyPr wrap="square" rtlCol="0">
            <a:spAutoFit/>
          </a:bodyPr>
          <a:lstStyle/>
          <a:p>
            <a:pPr algn="ctr" defTabSz="779144">
              <a:lnSpc>
                <a:spcPct val="90000"/>
              </a:lnSpc>
              <a:spcBef>
                <a:spcPts val="852"/>
              </a:spcBef>
              <a:defRPr/>
            </a:pP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管理者側の機能</a:t>
            </a:r>
          </a:p>
        </p:txBody>
      </p:sp>
      <p:sp>
        <p:nvSpPr>
          <p:cNvPr id="94" name="正方形/長方形 93">
            <a:extLst>
              <a:ext uri="{FF2B5EF4-FFF2-40B4-BE49-F238E27FC236}">
                <a16:creationId xmlns:a16="http://schemas.microsoft.com/office/drawing/2014/main" id="{F2D9EFDD-024E-4C1C-91E7-C1C1EFE49713}"/>
              </a:ext>
            </a:extLst>
          </p:cNvPr>
          <p:cNvSpPr/>
          <p:nvPr/>
        </p:nvSpPr>
        <p:spPr>
          <a:xfrm>
            <a:off x="4768079" y="6023995"/>
            <a:ext cx="3354334" cy="365125"/>
          </a:xfrm>
          <a:prstGeom prst="rect">
            <a:avLst/>
          </a:prstGeom>
          <a:solidFill>
            <a:srgbClr val="5AA2C8">
              <a:alpha val="4000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kumimoji="1" lang="ja-JP" altLang="en-US"/>
          </a:p>
        </p:txBody>
      </p:sp>
      <p:sp>
        <p:nvSpPr>
          <p:cNvPr id="95" name="テキスト ボックス 94">
            <a:extLst>
              <a:ext uri="{FF2B5EF4-FFF2-40B4-BE49-F238E27FC236}">
                <a16:creationId xmlns:a16="http://schemas.microsoft.com/office/drawing/2014/main" id="{321FB975-E38A-4F2F-9D05-2D01F25224F1}"/>
              </a:ext>
            </a:extLst>
          </p:cNvPr>
          <p:cNvSpPr txBox="1"/>
          <p:nvPr/>
        </p:nvSpPr>
        <p:spPr>
          <a:xfrm>
            <a:off x="4791349" y="6028860"/>
            <a:ext cx="3321336" cy="369332"/>
          </a:xfrm>
          <a:prstGeom prst="rect">
            <a:avLst/>
          </a:prstGeom>
          <a:noFill/>
        </p:spPr>
        <p:txBody>
          <a:bodyPr wrap="square" rtlCol="0">
            <a:spAutoFit/>
          </a:bodyPr>
          <a:lstStyle/>
          <a:p>
            <a:pPr algn="ctr" defTabSz="779144">
              <a:lnSpc>
                <a:spcPct val="90000"/>
              </a:lnSpc>
              <a:spcBef>
                <a:spcPts val="852"/>
              </a:spcBef>
              <a:defRPr/>
            </a:pPr>
            <a:r>
              <a:rPr lang="ja-JP" altLang="en-US" sz="20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視聴者側の機能</a:t>
            </a:r>
          </a:p>
        </p:txBody>
      </p:sp>
      <p:sp>
        <p:nvSpPr>
          <p:cNvPr id="96" name="テキスト ボックス 95">
            <a:extLst>
              <a:ext uri="{FF2B5EF4-FFF2-40B4-BE49-F238E27FC236}">
                <a16:creationId xmlns:a16="http://schemas.microsoft.com/office/drawing/2014/main" id="{1FF6A7DB-A204-4E2E-A4B3-4174F5F04751}"/>
              </a:ext>
            </a:extLst>
          </p:cNvPr>
          <p:cNvSpPr txBox="1"/>
          <p:nvPr/>
        </p:nvSpPr>
        <p:spPr>
          <a:xfrm>
            <a:off x="363628" y="6452810"/>
            <a:ext cx="3619712" cy="286232"/>
          </a:xfrm>
          <a:prstGeom prst="rect">
            <a:avLst/>
          </a:prstGeom>
          <a:noFill/>
        </p:spPr>
        <p:txBody>
          <a:bodyPr wrap="square" rtlCol="0">
            <a:spAutoFit/>
          </a:bodyPr>
          <a:lstStyle/>
          <a:p>
            <a:pPr defTabSz="779144">
              <a:lnSpc>
                <a:spcPct val="90000"/>
              </a:lnSpc>
              <a:spcBef>
                <a:spcPts val="852"/>
              </a:spcBef>
              <a:defRPr/>
            </a:pPr>
            <a:r>
              <a:rPr lang="en-US" altLang="ja-JP"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　テストアンケート機能</a:t>
            </a:r>
            <a:r>
              <a:rPr lang="en-US" altLang="ja-JP"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2020</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年搭載予定</a:t>
            </a:r>
          </a:p>
        </p:txBody>
      </p:sp>
      <p:sp>
        <p:nvSpPr>
          <p:cNvPr id="97" name="テキスト ボックス 96">
            <a:extLst>
              <a:ext uri="{FF2B5EF4-FFF2-40B4-BE49-F238E27FC236}">
                <a16:creationId xmlns:a16="http://schemas.microsoft.com/office/drawing/2014/main" id="{F31B7C12-6D39-4B1E-860C-7F4D21B3F9F7}"/>
              </a:ext>
            </a:extLst>
          </p:cNvPr>
          <p:cNvSpPr txBox="1"/>
          <p:nvPr/>
        </p:nvSpPr>
        <p:spPr>
          <a:xfrm>
            <a:off x="8792890" y="4153553"/>
            <a:ext cx="1270019" cy="244682"/>
          </a:xfrm>
          <a:prstGeom prst="rect">
            <a:avLst/>
          </a:prstGeom>
          <a:noFill/>
        </p:spPr>
        <p:txBody>
          <a:bodyPr wrap="square" rtlCol="0">
            <a:spAutoFit/>
          </a:bodyPr>
          <a:lstStyle/>
          <a:p>
            <a:pPr algn="ctr" defTabSz="779144">
              <a:lnSpc>
                <a:spcPct val="90000"/>
              </a:lnSpc>
              <a:spcBef>
                <a:spcPts val="852"/>
              </a:spcBef>
              <a:defRPr/>
            </a:pP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キーワード検索</a:t>
            </a:r>
          </a:p>
        </p:txBody>
      </p:sp>
      <p:sp>
        <p:nvSpPr>
          <p:cNvPr id="98" name="テキスト ボックス 97">
            <a:extLst>
              <a:ext uri="{FF2B5EF4-FFF2-40B4-BE49-F238E27FC236}">
                <a16:creationId xmlns:a16="http://schemas.microsoft.com/office/drawing/2014/main" id="{46B46A32-4D13-4F5F-ABF7-558EC4A06FDC}"/>
              </a:ext>
            </a:extLst>
          </p:cNvPr>
          <p:cNvSpPr txBox="1"/>
          <p:nvPr/>
        </p:nvSpPr>
        <p:spPr>
          <a:xfrm>
            <a:off x="8782789" y="4499917"/>
            <a:ext cx="1270019" cy="244682"/>
          </a:xfrm>
          <a:prstGeom prst="rect">
            <a:avLst/>
          </a:prstGeom>
          <a:noFill/>
        </p:spPr>
        <p:txBody>
          <a:bodyPr wrap="square" rtlCol="0">
            <a:spAutoFit/>
          </a:bodyPr>
          <a:lstStyle/>
          <a:p>
            <a:pPr algn="ctr" defTabSz="779144">
              <a:lnSpc>
                <a:spcPct val="90000"/>
              </a:lnSpc>
              <a:spcBef>
                <a:spcPts val="852"/>
              </a:spcBef>
              <a:defRPr/>
            </a:pP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階層検索</a:t>
            </a:r>
          </a:p>
        </p:txBody>
      </p:sp>
      <p:sp>
        <p:nvSpPr>
          <p:cNvPr id="99" name="テキスト ボックス 98">
            <a:extLst>
              <a:ext uri="{FF2B5EF4-FFF2-40B4-BE49-F238E27FC236}">
                <a16:creationId xmlns:a16="http://schemas.microsoft.com/office/drawing/2014/main" id="{7C010876-77F7-4177-A517-3EC7F25F5FDD}"/>
              </a:ext>
            </a:extLst>
          </p:cNvPr>
          <p:cNvSpPr txBox="1"/>
          <p:nvPr/>
        </p:nvSpPr>
        <p:spPr>
          <a:xfrm>
            <a:off x="10482274" y="4946586"/>
            <a:ext cx="1270019" cy="244682"/>
          </a:xfrm>
          <a:prstGeom prst="rect">
            <a:avLst/>
          </a:prstGeom>
          <a:noFill/>
        </p:spPr>
        <p:txBody>
          <a:bodyPr wrap="square" rtlCol="0">
            <a:spAutoFit/>
          </a:bodyPr>
          <a:lstStyle/>
          <a:p>
            <a:pPr algn="ctr" defTabSz="779144">
              <a:lnSpc>
                <a:spcPct val="90000"/>
              </a:lnSpc>
              <a:spcBef>
                <a:spcPts val="852"/>
              </a:spcBef>
              <a:defRPr/>
            </a:pP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視聴</a:t>
            </a:r>
          </a:p>
        </p:txBody>
      </p:sp>
      <p:sp>
        <p:nvSpPr>
          <p:cNvPr id="100" name="テキスト ボックス 99">
            <a:extLst>
              <a:ext uri="{FF2B5EF4-FFF2-40B4-BE49-F238E27FC236}">
                <a16:creationId xmlns:a16="http://schemas.microsoft.com/office/drawing/2014/main" id="{6FEAE655-FA9F-4087-8730-92F21E3857BF}"/>
              </a:ext>
            </a:extLst>
          </p:cNvPr>
          <p:cNvSpPr txBox="1"/>
          <p:nvPr/>
        </p:nvSpPr>
        <p:spPr>
          <a:xfrm>
            <a:off x="8935189" y="4652317"/>
            <a:ext cx="1270019" cy="244682"/>
          </a:xfrm>
          <a:prstGeom prst="rect">
            <a:avLst/>
          </a:prstGeom>
          <a:noFill/>
        </p:spPr>
        <p:txBody>
          <a:bodyPr wrap="square" rtlCol="0">
            <a:spAutoFit/>
          </a:bodyPr>
          <a:lstStyle/>
          <a:p>
            <a:pPr algn="ctr" defTabSz="779144">
              <a:lnSpc>
                <a:spcPct val="90000"/>
              </a:lnSpc>
              <a:spcBef>
                <a:spcPts val="852"/>
              </a:spcBef>
              <a:defRPr/>
            </a:pP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階層検索</a:t>
            </a:r>
          </a:p>
        </p:txBody>
      </p:sp>
    </p:spTree>
    <p:extLst>
      <p:ext uri="{BB962C8B-B14F-4D97-AF65-F5344CB8AC3E}">
        <p14:creationId xmlns:p14="http://schemas.microsoft.com/office/powerpoint/2010/main" val="4076370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6" name="コネクタ: カギ線 185">
            <a:extLst>
              <a:ext uri="{FF2B5EF4-FFF2-40B4-BE49-F238E27FC236}">
                <a16:creationId xmlns:a16="http://schemas.microsoft.com/office/drawing/2014/main" id="{E2BD134E-C278-4DA2-B5B3-A5260E566A10}"/>
              </a:ext>
            </a:extLst>
          </p:cNvPr>
          <p:cNvCxnSpPr>
            <a:cxnSpLocks/>
          </p:cNvCxnSpPr>
          <p:nvPr/>
        </p:nvCxnSpPr>
        <p:spPr>
          <a:xfrm>
            <a:off x="6587524" y="3611794"/>
            <a:ext cx="1374704" cy="288997"/>
          </a:xfrm>
          <a:prstGeom prst="bentConnector2">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コネクタ: カギ線 174">
            <a:extLst>
              <a:ext uri="{FF2B5EF4-FFF2-40B4-BE49-F238E27FC236}">
                <a16:creationId xmlns:a16="http://schemas.microsoft.com/office/drawing/2014/main" id="{51358CD2-4063-4002-91EE-E0D248CA6917}"/>
              </a:ext>
            </a:extLst>
          </p:cNvPr>
          <p:cNvCxnSpPr>
            <a:cxnSpLocks/>
          </p:cNvCxnSpPr>
          <p:nvPr/>
        </p:nvCxnSpPr>
        <p:spPr>
          <a:xfrm rot="5400000">
            <a:off x="6275325" y="2897440"/>
            <a:ext cx="222292" cy="161187"/>
          </a:xfrm>
          <a:prstGeom prst="bentConnector3">
            <a:avLst>
              <a:gd name="adj1" fmla="val 50000"/>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コネクタ: カギ線 169">
            <a:extLst>
              <a:ext uri="{FF2B5EF4-FFF2-40B4-BE49-F238E27FC236}">
                <a16:creationId xmlns:a16="http://schemas.microsoft.com/office/drawing/2014/main" id="{B29F4DFE-11EB-46BA-BC16-50E9F7BC0891}"/>
              </a:ext>
            </a:extLst>
          </p:cNvPr>
          <p:cNvCxnSpPr>
            <a:cxnSpLocks/>
          </p:cNvCxnSpPr>
          <p:nvPr/>
        </p:nvCxnSpPr>
        <p:spPr>
          <a:xfrm flipV="1">
            <a:off x="4138297" y="3398795"/>
            <a:ext cx="1752598" cy="296602"/>
          </a:xfrm>
          <a:prstGeom prst="bentConnector3">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a:t>CLEVAS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7</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lang="en-US" altLang="ja-JP" b="1" dirty="0"/>
              <a:t>CLEVAS</a:t>
            </a:r>
            <a:r>
              <a:rPr lang="ja-JP" altLang="en-US" b="1" dirty="0"/>
              <a:t> システム構成</a:t>
            </a:r>
            <a:r>
              <a:rPr lang="en-US" altLang="ja-JP" b="1" dirty="0"/>
              <a:t>/</a:t>
            </a:r>
            <a:r>
              <a:rPr lang="ja-JP" altLang="en-US" b="1" dirty="0"/>
              <a:t>要件</a:t>
            </a:r>
            <a:endParaRPr kumimoji="1" lang="ja-JP" altLang="en-US" b="1" dirty="0"/>
          </a:p>
        </p:txBody>
      </p:sp>
      <p:sp>
        <p:nvSpPr>
          <p:cNvPr id="2" name="正方形/長方形 1">
            <a:extLst>
              <a:ext uri="{FF2B5EF4-FFF2-40B4-BE49-F238E27FC236}">
                <a16:creationId xmlns:a16="http://schemas.microsoft.com/office/drawing/2014/main" id="{25EECBB2-4077-4B47-89D1-D5989E60906A}"/>
              </a:ext>
            </a:extLst>
          </p:cNvPr>
          <p:cNvSpPr/>
          <p:nvPr/>
        </p:nvSpPr>
        <p:spPr>
          <a:xfrm>
            <a:off x="432001" y="1410511"/>
            <a:ext cx="3682800" cy="480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1C5B5C1C-741F-4837-BEAA-C6E697638B40}"/>
              </a:ext>
            </a:extLst>
          </p:cNvPr>
          <p:cNvSpPr/>
          <p:nvPr/>
        </p:nvSpPr>
        <p:spPr>
          <a:xfrm>
            <a:off x="4775029" y="1410511"/>
            <a:ext cx="2901346" cy="14786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20EF4EFD-9BE7-4C97-83A1-C9E5FF46B1F6}"/>
              </a:ext>
            </a:extLst>
          </p:cNvPr>
          <p:cNvSpPr/>
          <p:nvPr/>
        </p:nvSpPr>
        <p:spPr>
          <a:xfrm>
            <a:off x="4775030" y="3900791"/>
            <a:ext cx="6996970" cy="20525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5526711B-1DBE-450A-8E33-03F1C5186A1D}"/>
              </a:ext>
            </a:extLst>
          </p:cNvPr>
          <p:cNvSpPr/>
          <p:nvPr/>
        </p:nvSpPr>
        <p:spPr>
          <a:xfrm>
            <a:off x="8745171" y="1398669"/>
            <a:ext cx="3026829" cy="18644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1" name="図 100" descr="光 が含まれている画像&#10;&#10;自動的に生成された説明">
            <a:extLst>
              <a:ext uri="{FF2B5EF4-FFF2-40B4-BE49-F238E27FC236}">
                <a16:creationId xmlns:a16="http://schemas.microsoft.com/office/drawing/2014/main" id="{A4F3249A-0A7A-4E51-AFEF-BE8DEBE08542}"/>
              </a:ext>
            </a:extLst>
          </p:cNvPr>
          <p:cNvPicPr>
            <a:picLocks noChangeAspect="1"/>
          </p:cNvPicPr>
          <p:nvPr/>
        </p:nvPicPr>
        <p:blipFill>
          <a:blip r:embed="rId3"/>
          <a:stretch>
            <a:fillRect/>
          </a:stretch>
        </p:blipFill>
        <p:spPr>
          <a:xfrm>
            <a:off x="967901" y="1842160"/>
            <a:ext cx="615306" cy="615306"/>
          </a:xfrm>
          <a:prstGeom prst="rect">
            <a:avLst/>
          </a:prstGeom>
        </p:spPr>
      </p:pic>
      <p:pic>
        <p:nvPicPr>
          <p:cNvPr id="102" name="図 101">
            <a:extLst>
              <a:ext uri="{FF2B5EF4-FFF2-40B4-BE49-F238E27FC236}">
                <a16:creationId xmlns:a16="http://schemas.microsoft.com/office/drawing/2014/main" id="{17BE6800-CC15-444B-81FD-56E1D28018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55" y="3802089"/>
            <a:ext cx="1197398" cy="765323"/>
          </a:xfrm>
          <a:prstGeom prst="rect">
            <a:avLst/>
          </a:prstGeom>
        </p:spPr>
      </p:pic>
      <p:pic>
        <p:nvPicPr>
          <p:cNvPr id="103" name="图片 9" descr="A5200 front panel副本">
            <a:extLst>
              <a:ext uri="{FF2B5EF4-FFF2-40B4-BE49-F238E27FC236}">
                <a16:creationId xmlns:a16="http://schemas.microsoft.com/office/drawing/2014/main" id="{6C9A1754-3710-4ABD-8769-CECDF564288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61" y="2945111"/>
            <a:ext cx="1420587" cy="369332"/>
          </a:xfrm>
          <a:prstGeom prst="rect">
            <a:avLst/>
          </a:prstGeom>
          <a:noFill/>
          <a:ln>
            <a:noFill/>
          </a:ln>
        </p:spPr>
      </p:pic>
      <p:grpSp>
        <p:nvGrpSpPr>
          <p:cNvPr id="104" name="グループ化 103">
            <a:extLst>
              <a:ext uri="{FF2B5EF4-FFF2-40B4-BE49-F238E27FC236}">
                <a16:creationId xmlns:a16="http://schemas.microsoft.com/office/drawing/2014/main" id="{027DDA74-3A13-4B1C-9E93-FA090C4261D5}"/>
              </a:ext>
            </a:extLst>
          </p:cNvPr>
          <p:cNvGrpSpPr/>
          <p:nvPr/>
        </p:nvGrpSpPr>
        <p:grpSpPr>
          <a:xfrm>
            <a:off x="5496279" y="1688660"/>
            <a:ext cx="1430705" cy="856357"/>
            <a:chOff x="651905" y="5110288"/>
            <a:chExt cx="1013102" cy="606398"/>
          </a:xfrm>
        </p:grpSpPr>
        <p:pic>
          <p:nvPicPr>
            <p:cNvPr id="105" name="グラフィックス 104">
              <a:extLst>
                <a:ext uri="{FF2B5EF4-FFF2-40B4-BE49-F238E27FC236}">
                  <a16:creationId xmlns:a16="http://schemas.microsoft.com/office/drawing/2014/main" id="{084B7317-6AB9-4905-B90A-71DDF6CC53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905" y="5142147"/>
              <a:ext cx="558867" cy="558867"/>
            </a:xfrm>
            <a:prstGeom prst="rect">
              <a:avLst/>
            </a:prstGeom>
          </p:spPr>
        </p:pic>
        <p:pic>
          <p:nvPicPr>
            <p:cNvPr id="106" name="グラフィックス 105">
              <a:extLst>
                <a:ext uri="{FF2B5EF4-FFF2-40B4-BE49-F238E27FC236}">
                  <a16:creationId xmlns:a16="http://schemas.microsoft.com/office/drawing/2014/main" id="{5A8785BC-B960-437C-8B38-3FEB87F869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8609" y="5110288"/>
              <a:ext cx="606398" cy="606398"/>
            </a:xfrm>
            <a:prstGeom prst="rect">
              <a:avLst/>
            </a:prstGeom>
          </p:spPr>
        </p:pic>
      </p:grpSp>
      <p:sp>
        <p:nvSpPr>
          <p:cNvPr id="107" name="四角形: 角を丸くする 106">
            <a:extLst>
              <a:ext uri="{FF2B5EF4-FFF2-40B4-BE49-F238E27FC236}">
                <a16:creationId xmlns:a16="http://schemas.microsoft.com/office/drawing/2014/main" id="{53C8B4A6-FD52-447D-B573-FCE3D7A43CE8}"/>
              </a:ext>
            </a:extLst>
          </p:cNvPr>
          <p:cNvSpPr/>
          <p:nvPr/>
        </p:nvSpPr>
        <p:spPr>
          <a:xfrm>
            <a:off x="513916" y="1243509"/>
            <a:ext cx="1762355" cy="454263"/>
          </a:xfrm>
          <a:prstGeom prst="roundRect">
            <a:avLst/>
          </a:prstGeom>
          <a:solidFill>
            <a:schemeClr val="accent3">
              <a:lumMod val="60000"/>
              <a:lumOff val="40000"/>
            </a:schemeClr>
          </a:solidFill>
          <a:ln w="17264"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A97BB0C4-DFE1-42F0-A23A-9889473C3796}"/>
              </a:ext>
            </a:extLst>
          </p:cNvPr>
          <p:cNvSpPr txBox="1"/>
          <p:nvPr/>
        </p:nvSpPr>
        <p:spPr>
          <a:xfrm>
            <a:off x="494728" y="1285974"/>
            <a:ext cx="1810728" cy="369332"/>
          </a:xfrm>
          <a:prstGeom prst="rect">
            <a:avLst/>
          </a:prstGeom>
          <a:noFill/>
        </p:spPr>
        <p:txBody>
          <a:bodyPr wrap="square" rtlCol="0">
            <a:spAutoFit/>
          </a:bodyPr>
          <a:lstStyle/>
          <a:p>
            <a:pPr algn="ctr"/>
            <a:r>
              <a:rPr lang="ja-JP" altLang="en-US" dirty="0">
                <a:solidFill>
                  <a:schemeClr val="bg1"/>
                </a:solidFill>
                <a:latin typeface="Meiryo UI" panose="020B0604030504040204" pitchFamily="50" charset="-128"/>
                <a:ea typeface="Meiryo UI" panose="020B0604030504040204" pitchFamily="50" charset="-128"/>
              </a:rPr>
              <a:t>コンテンツ作成例</a:t>
            </a:r>
            <a:endParaRPr lang="en-US" altLang="ja-JP" dirty="0">
              <a:solidFill>
                <a:schemeClr val="bg1"/>
              </a:solidFill>
              <a:latin typeface="Meiryo UI" panose="020B0604030504040204" pitchFamily="50" charset="-128"/>
              <a:ea typeface="Meiryo UI" panose="020B0604030504040204" pitchFamily="50" charset="-128"/>
            </a:endParaRPr>
          </a:p>
        </p:txBody>
      </p:sp>
      <p:sp>
        <p:nvSpPr>
          <p:cNvPr id="111" name="四角形: 角を丸くする 110">
            <a:extLst>
              <a:ext uri="{FF2B5EF4-FFF2-40B4-BE49-F238E27FC236}">
                <a16:creationId xmlns:a16="http://schemas.microsoft.com/office/drawing/2014/main" id="{8F45633D-A7A3-4E28-8408-7790DFB67959}"/>
              </a:ext>
            </a:extLst>
          </p:cNvPr>
          <p:cNvSpPr/>
          <p:nvPr/>
        </p:nvSpPr>
        <p:spPr>
          <a:xfrm>
            <a:off x="4844800" y="1243509"/>
            <a:ext cx="917525" cy="454263"/>
          </a:xfrm>
          <a:prstGeom prst="roundRect">
            <a:avLst/>
          </a:prstGeom>
          <a:solidFill>
            <a:schemeClr val="accent4">
              <a:lumMod val="60000"/>
              <a:lumOff val="40000"/>
            </a:schemeClr>
          </a:solidFill>
          <a:ln w="22126"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2" name="テキスト ボックス 111">
            <a:extLst>
              <a:ext uri="{FF2B5EF4-FFF2-40B4-BE49-F238E27FC236}">
                <a16:creationId xmlns:a16="http://schemas.microsoft.com/office/drawing/2014/main" id="{0762B99F-C579-4CB0-852C-FC701D7F70F3}"/>
              </a:ext>
            </a:extLst>
          </p:cNvPr>
          <p:cNvSpPr txBox="1"/>
          <p:nvPr/>
        </p:nvSpPr>
        <p:spPr>
          <a:xfrm>
            <a:off x="4835728" y="1285974"/>
            <a:ext cx="926597" cy="369332"/>
          </a:xfrm>
          <a:prstGeom prst="rect">
            <a:avLst/>
          </a:prstGeom>
          <a:noFill/>
        </p:spPr>
        <p:txBody>
          <a:bodyPr wrap="square" rtlCol="0">
            <a:spAutoFit/>
          </a:bodyPr>
          <a:lstStyle/>
          <a:p>
            <a:pPr algn="ctr"/>
            <a:r>
              <a:rPr lang="ja-JP" altLang="en-US" dirty="0">
                <a:solidFill>
                  <a:schemeClr val="bg1"/>
                </a:solidFill>
                <a:latin typeface="Meiryo UI" panose="020B0604030504040204" pitchFamily="50" charset="-128"/>
                <a:ea typeface="Meiryo UI" panose="020B0604030504040204" pitchFamily="50" charset="-128"/>
              </a:rPr>
              <a:t>管理者</a:t>
            </a:r>
            <a:endParaRPr lang="en-US" altLang="ja-JP" dirty="0">
              <a:solidFill>
                <a:schemeClr val="bg1"/>
              </a:solidFill>
              <a:latin typeface="Meiryo UI" panose="020B0604030504040204" pitchFamily="50" charset="-128"/>
              <a:ea typeface="Meiryo UI" panose="020B0604030504040204" pitchFamily="50" charset="-128"/>
            </a:endParaRPr>
          </a:p>
        </p:txBody>
      </p:sp>
      <p:sp>
        <p:nvSpPr>
          <p:cNvPr id="113" name="四角形: 角を丸くする 112">
            <a:extLst>
              <a:ext uri="{FF2B5EF4-FFF2-40B4-BE49-F238E27FC236}">
                <a16:creationId xmlns:a16="http://schemas.microsoft.com/office/drawing/2014/main" id="{0BCF3203-B976-43B5-BF7B-6C5E63886C57}"/>
              </a:ext>
            </a:extLst>
          </p:cNvPr>
          <p:cNvSpPr/>
          <p:nvPr/>
        </p:nvSpPr>
        <p:spPr>
          <a:xfrm>
            <a:off x="8836434" y="1243752"/>
            <a:ext cx="1073396" cy="454263"/>
          </a:xfrm>
          <a:prstGeom prst="roundRect">
            <a:avLst/>
          </a:prstGeom>
          <a:solidFill>
            <a:schemeClr val="accent5">
              <a:lumMod val="60000"/>
              <a:lumOff val="40000"/>
            </a:schemeClr>
          </a:solidFill>
          <a:ln w="17264"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113">
            <a:extLst>
              <a:ext uri="{FF2B5EF4-FFF2-40B4-BE49-F238E27FC236}">
                <a16:creationId xmlns:a16="http://schemas.microsoft.com/office/drawing/2014/main" id="{CF524438-1C31-4C05-B20F-A4DD7919E84C}"/>
              </a:ext>
            </a:extLst>
          </p:cNvPr>
          <p:cNvSpPr txBox="1"/>
          <p:nvPr/>
        </p:nvSpPr>
        <p:spPr>
          <a:xfrm>
            <a:off x="8836434" y="1299202"/>
            <a:ext cx="1073396" cy="369332"/>
          </a:xfrm>
          <a:prstGeom prst="rect">
            <a:avLst/>
          </a:prstGeom>
          <a:noFill/>
        </p:spPr>
        <p:txBody>
          <a:bodyPr wrap="square" rtlCol="0">
            <a:spAutoFit/>
          </a:bodyPr>
          <a:lstStyle/>
          <a:p>
            <a:pPr algn="ctr"/>
            <a:r>
              <a:rPr lang="ja-JP" altLang="en-US" dirty="0">
                <a:solidFill>
                  <a:schemeClr val="bg1"/>
                </a:solidFill>
                <a:latin typeface="Meiryo UI" panose="020B0604030504040204" pitchFamily="50" charset="-128"/>
                <a:ea typeface="Meiryo UI" panose="020B0604030504040204" pitchFamily="50" charset="-128"/>
              </a:rPr>
              <a:t>サーバー</a:t>
            </a:r>
            <a:endParaRPr lang="en-US" altLang="ja-JP" dirty="0">
              <a:solidFill>
                <a:schemeClr val="bg1"/>
              </a:solidFill>
              <a:latin typeface="Meiryo UI" panose="020B0604030504040204" pitchFamily="50" charset="-128"/>
              <a:ea typeface="Meiryo UI" panose="020B0604030504040204" pitchFamily="50" charset="-128"/>
            </a:endParaRPr>
          </a:p>
        </p:txBody>
      </p:sp>
      <p:sp>
        <p:nvSpPr>
          <p:cNvPr id="115" name="四角形: 角を丸くする 114">
            <a:extLst>
              <a:ext uri="{FF2B5EF4-FFF2-40B4-BE49-F238E27FC236}">
                <a16:creationId xmlns:a16="http://schemas.microsoft.com/office/drawing/2014/main" id="{78258A29-B7A7-4723-87D5-AFB328E5D6E2}"/>
              </a:ext>
            </a:extLst>
          </p:cNvPr>
          <p:cNvSpPr/>
          <p:nvPr/>
        </p:nvSpPr>
        <p:spPr>
          <a:xfrm>
            <a:off x="4886716" y="3805891"/>
            <a:ext cx="875609" cy="454263"/>
          </a:xfrm>
          <a:prstGeom prst="roundRect">
            <a:avLst/>
          </a:prstGeom>
          <a:solidFill>
            <a:schemeClr val="accent6">
              <a:lumMod val="60000"/>
              <a:lumOff val="40000"/>
            </a:schemeClr>
          </a:solidFill>
          <a:ln w="17264"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テキスト ボックス 115">
            <a:extLst>
              <a:ext uri="{FF2B5EF4-FFF2-40B4-BE49-F238E27FC236}">
                <a16:creationId xmlns:a16="http://schemas.microsoft.com/office/drawing/2014/main" id="{3A8AE70B-7BB0-4147-8B93-C1E06F000041}"/>
              </a:ext>
            </a:extLst>
          </p:cNvPr>
          <p:cNvSpPr txBox="1"/>
          <p:nvPr/>
        </p:nvSpPr>
        <p:spPr>
          <a:xfrm>
            <a:off x="4886716" y="3848356"/>
            <a:ext cx="875609" cy="369332"/>
          </a:xfrm>
          <a:prstGeom prst="rect">
            <a:avLst/>
          </a:prstGeom>
          <a:noFill/>
        </p:spPr>
        <p:txBody>
          <a:bodyPr wrap="square" rtlCol="0">
            <a:spAutoFit/>
          </a:bodyPr>
          <a:lstStyle/>
          <a:p>
            <a:pPr algn="ctr"/>
            <a:r>
              <a:rPr lang="ja-JP" altLang="en-US" dirty="0">
                <a:solidFill>
                  <a:schemeClr val="bg1"/>
                </a:solidFill>
                <a:latin typeface="Meiryo UI" panose="020B0604030504040204" pitchFamily="50" charset="-128"/>
                <a:ea typeface="Meiryo UI" panose="020B0604030504040204" pitchFamily="50" charset="-128"/>
              </a:rPr>
              <a:t>視聴者</a:t>
            </a:r>
            <a:endParaRPr lang="en-US" altLang="ja-JP" dirty="0">
              <a:solidFill>
                <a:schemeClr val="bg1"/>
              </a:solidFill>
              <a:latin typeface="Meiryo UI" panose="020B0604030504040204" pitchFamily="50" charset="-128"/>
              <a:ea typeface="Meiryo UI" panose="020B0604030504040204" pitchFamily="50" charset="-128"/>
            </a:endParaRPr>
          </a:p>
        </p:txBody>
      </p:sp>
      <p:pic>
        <p:nvPicPr>
          <p:cNvPr id="10" name="グラフィックス 9">
            <a:extLst>
              <a:ext uri="{FF2B5EF4-FFF2-40B4-BE49-F238E27FC236}">
                <a16:creationId xmlns:a16="http://schemas.microsoft.com/office/drawing/2014/main" id="{31C4230E-C29B-4691-9ACA-E67558D132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5704" y="4878457"/>
            <a:ext cx="759701" cy="759701"/>
          </a:xfrm>
          <a:prstGeom prst="rect">
            <a:avLst/>
          </a:prstGeom>
        </p:spPr>
      </p:pic>
      <p:pic>
        <p:nvPicPr>
          <p:cNvPr id="12" name="図 11" descr="人, 女の子, 女性, 立つ が含まれている画像&#10;&#10;自動的に生成された説明">
            <a:extLst>
              <a:ext uri="{FF2B5EF4-FFF2-40B4-BE49-F238E27FC236}">
                <a16:creationId xmlns:a16="http://schemas.microsoft.com/office/drawing/2014/main" id="{73ECEC2B-3226-4B5D-84C9-369C38F785BD}"/>
              </a:ext>
            </a:extLst>
          </p:cNvPr>
          <p:cNvPicPr>
            <a:picLocks noChangeAspect="1"/>
          </p:cNvPicPr>
          <p:nvPr/>
        </p:nvPicPr>
        <p:blipFill>
          <a:blip r:embed="rId12"/>
          <a:stretch>
            <a:fillRect/>
          </a:stretch>
        </p:blipFill>
        <p:spPr>
          <a:xfrm>
            <a:off x="2422267" y="1610220"/>
            <a:ext cx="1465741" cy="976871"/>
          </a:xfrm>
          <a:prstGeom prst="rect">
            <a:avLst/>
          </a:prstGeom>
        </p:spPr>
      </p:pic>
      <p:grpSp>
        <p:nvGrpSpPr>
          <p:cNvPr id="18" name="グループ化 17">
            <a:extLst>
              <a:ext uri="{FF2B5EF4-FFF2-40B4-BE49-F238E27FC236}">
                <a16:creationId xmlns:a16="http://schemas.microsoft.com/office/drawing/2014/main" id="{3E41676D-5A47-4552-8F63-602CAE1DD097}"/>
              </a:ext>
            </a:extLst>
          </p:cNvPr>
          <p:cNvGrpSpPr/>
          <p:nvPr/>
        </p:nvGrpSpPr>
        <p:grpSpPr>
          <a:xfrm>
            <a:off x="2422267" y="3263078"/>
            <a:ext cx="1468797" cy="762376"/>
            <a:chOff x="2422266" y="2666624"/>
            <a:chExt cx="1468797" cy="762376"/>
          </a:xfrm>
        </p:grpSpPr>
        <p:sp>
          <p:nvSpPr>
            <p:cNvPr id="13" name="正方形/長方形 12">
              <a:extLst>
                <a:ext uri="{FF2B5EF4-FFF2-40B4-BE49-F238E27FC236}">
                  <a16:creationId xmlns:a16="http://schemas.microsoft.com/office/drawing/2014/main" id="{07AE925C-2581-4315-8217-1CC80EB55AFC}"/>
                </a:ext>
              </a:extLst>
            </p:cNvPr>
            <p:cNvSpPr/>
            <p:nvPr/>
          </p:nvSpPr>
          <p:spPr>
            <a:xfrm>
              <a:off x="2422266" y="2666624"/>
              <a:ext cx="1468797" cy="762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descr="スーツを着た男性たち&#10;&#10;自動的に生成された説明">
              <a:extLst>
                <a:ext uri="{FF2B5EF4-FFF2-40B4-BE49-F238E27FC236}">
                  <a16:creationId xmlns:a16="http://schemas.microsoft.com/office/drawing/2014/main" id="{F73CC0C2-ACFF-4925-8563-17C90321C246}"/>
                </a:ext>
              </a:extLst>
            </p:cNvPr>
            <p:cNvPicPr>
              <a:picLocks noChangeAspect="1"/>
            </p:cNvPicPr>
            <p:nvPr/>
          </p:nvPicPr>
          <p:blipFill>
            <a:blip r:embed="rId13"/>
            <a:stretch>
              <a:fillRect/>
            </a:stretch>
          </p:blipFill>
          <p:spPr>
            <a:xfrm>
              <a:off x="2503554" y="2742635"/>
              <a:ext cx="919652" cy="613408"/>
            </a:xfrm>
            <a:prstGeom prst="rect">
              <a:avLst/>
            </a:prstGeom>
          </p:spPr>
        </p:pic>
        <p:pic>
          <p:nvPicPr>
            <p:cNvPr id="17" name="図 16" descr="人, 屋内, テーブル, 食品 が含まれている画像&#10;&#10;自動的に生成された説明">
              <a:extLst>
                <a:ext uri="{FF2B5EF4-FFF2-40B4-BE49-F238E27FC236}">
                  <a16:creationId xmlns:a16="http://schemas.microsoft.com/office/drawing/2014/main" id="{E9D25900-C2A3-4098-BCEF-630886BB48F6}"/>
                </a:ext>
              </a:extLst>
            </p:cNvPr>
            <p:cNvPicPr>
              <a:picLocks noChangeAspect="1"/>
            </p:cNvPicPr>
            <p:nvPr/>
          </p:nvPicPr>
          <p:blipFill>
            <a:blip r:embed="rId14"/>
            <a:stretch>
              <a:fillRect/>
            </a:stretch>
          </p:blipFill>
          <p:spPr>
            <a:xfrm flipH="1">
              <a:off x="3476231" y="3133603"/>
              <a:ext cx="341742" cy="222440"/>
            </a:xfrm>
            <a:prstGeom prst="rect">
              <a:avLst/>
            </a:prstGeom>
          </p:spPr>
        </p:pic>
      </p:grpSp>
      <p:pic>
        <p:nvPicPr>
          <p:cNvPr id="20" name="図 19" descr="屋内, テーブル, 人, 座る が含まれている画像&#10;&#10;自動的に生成された説明">
            <a:extLst>
              <a:ext uri="{FF2B5EF4-FFF2-40B4-BE49-F238E27FC236}">
                <a16:creationId xmlns:a16="http://schemas.microsoft.com/office/drawing/2014/main" id="{106162C2-1B4E-40D5-9C5C-045A45173264}"/>
              </a:ext>
            </a:extLst>
          </p:cNvPr>
          <p:cNvPicPr>
            <a:picLocks noChangeAspect="1"/>
          </p:cNvPicPr>
          <p:nvPr/>
        </p:nvPicPr>
        <p:blipFill>
          <a:blip r:embed="rId15"/>
          <a:stretch>
            <a:fillRect/>
          </a:stretch>
        </p:blipFill>
        <p:spPr>
          <a:xfrm>
            <a:off x="2422334" y="4826014"/>
            <a:ext cx="1465674" cy="976872"/>
          </a:xfrm>
          <a:prstGeom prst="rect">
            <a:avLst/>
          </a:prstGeom>
        </p:spPr>
      </p:pic>
      <p:pic>
        <p:nvPicPr>
          <p:cNvPr id="117" name="グラフィックス 116">
            <a:extLst>
              <a:ext uri="{FF2B5EF4-FFF2-40B4-BE49-F238E27FC236}">
                <a16:creationId xmlns:a16="http://schemas.microsoft.com/office/drawing/2014/main" id="{29B479EE-299B-4AAB-9583-6FB0E6EA3B77}"/>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70839"/>
          <a:stretch/>
        </p:blipFill>
        <p:spPr>
          <a:xfrm>
            <a:off x="8952882" y="2077767"/>
            <a:ext cx="365039" cy="1251805"/>
          </a:xfrm>
          <a:prstGeom prst="rect">
            <a:avLst/>
          </a:prstGeom>
        </p:spPr>
      </p:pic>
      <p:pic>
        <p:nvPicPr>
          <p:cNvPr id="25" name="図 24" descr="デスクトップコンピューターの画面&#10;&#10;自動的に生成された説明">
            <a:extLst>
              <a:ext uri="{FF2B5EF4-FFF2-40B4-BE49-F238E27FC236}">
                <a16:creationId xmlns:a16="http://schemas.microsoft.com/office/drawing/2014/main" id="{193AEA8B-A12D-4787-8642-A974415AC01D}"/>
              </a:ext>
            </a:extLst>
          </p:cNvPr>
          <p:cNvPicPr>
            <a:picLocks noChangeAspect="1"/>
          </p:cNvPicPr>
          <p:nvPr/>
        </p:nvPicPr>
        <p:blipFill>
          <a:blip r:embed="rId18"/>
          <a:stretch>
            <a:fillRect/>
          </a:stretch>
        </p:blipFill>
        <p:spPr>
          <a:xfrm>
            <a:off x="9960178" y="4118858"/>
            <a:ext cx="1179530" cy="726973"/>
          </a:xfrm>
          <a:prstGeom prst="rect">
            <a:avLst/>
          </a:prstGeom>
        </p:spPr>
      </p:pic>
      <p:grpSp>
        <p:nvGrpSpPr>
          <p:cNvPr id="118" name="グループ化 117">
            <a:extLst>
              <a:ext uri="{FF2B5EF4-FFF2-40B4-BE49-F238E27FC236}">
                <a16:creationId xmlns:a16="http://schemas.microsoft.com/office/drawing/2014/main" id="{FBFC7F78-84D3-490B-AF70-014CB60B9E11}"/>
              </a:ext>
            </a:extLst>
          </p:cNvPr>
          <p:cNvGrpSpPr/>
          <p:nvPr/>
        </p:nvGrpSpPr>
        <p:grpSpPr>
          <a:xfrm>
            <a:off x="5098264" y="5267973"/>
            <a:ext cx="972363" cy="510933"/>
            <a:chOff x="6394846" y="5107656"/>
            <a:chExt cx="1238061" cy="650545"/>
          </a:xfrm>
        </p:grpSpPr>
        <p:pic>
          <p:nvPicPr>
            <p:cNvPr id="119" name="グラフィックス 118">
              <a:extLst>
                <a:ext uri="{FF2B5EF4-FFF2-40B4-BE49-F238E27FC236}">
                  <a16:creationId xmlns:a16="http://schemas.microsoft.com/office/drawing/2014/main" id="{231ED8E6-7D7F-434E-A85A-08E8A8FCA25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394846" y="5107656"/>
              <a:ext cx="551543" cy="551543"/>
            </a:xfrm>
            <a:prstGeom prst="rect">
              <a:avLst/>
            </a:prstGeom>
          </p:spPr>
        </p:pic>
        <p:pic>
          <p:nvPicPr>
            <p:cNvPr id="121" name="グラフィックス 120">
              <a:extLst>
                <a:ext uri="{FF2B5EF4-FFF2-40B4-BE49-F238E27FC236}">
                  <a16:creationId xmlns:a16="http://schemas.microsoft.com/office/drawing/2014/main" id="{AAB039A3-BA7D-4621-AE30-84922AAD6B7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982362" y="5107656"/>
              <a:ext cx="650545" cy="650545"/>
            </a:xfrm>
            <a:prstGeom prst="rect">
              <a:avLst/>
            </a:prstGeom>
          </p:spPr>
        </p:pic>
      </p:grpSp>
      <p:grpSp>
        <p:nvGrpSpPr>
          <p:cNvPr id="122" name="グループ化 121">
            <a:extLst>
              <a:ext uri="{FF2B5EF4-FFF2-40B4-BE49-F238E27FC236}">
                <a16:creationId xmlns:a16="http://schemas.microsoft.com/office/drawing/2014/main" id="{69A4A4EB-4B25-4AAD-A3BA-23A135018249}"/>
              </a:ext>
            </a:extLst>
          </p:cNvPr>
          <p:cNvGrpSpPr/>
          <p:nvPr/>
        </p:nvGrpSpPr>
        <p:grpSpPr>
          <a:xfrm>
            <a:off x="5108559" y="4378262"/>
            <a:ext cx="972363" cy="510933"/>
            <a:chOff x="6394846" y="5107656"/>
            <a:chExt cx="1238061" cy="650545"/>
          </a:xfrm>
        </p:grpSpPr>
        <p:pic>
          <p:nvPicPr>
            <p:cNvPr id="123" name="グラフィックス 122">
              <a:extLst>
                <a:ext uri="{FF2B5EF4-FFF2-40B4-BE49-F238E27FC236}">
                  <a16:creationId xmlns:a16="http://schemas.microsoft.com/office/drawing/2014/main" id="{AC0106D7-3124-4CFC-A39D-CFE2A207219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394846" y="5107656"/>
              <a:ext cx="551543" cy="551543"/>
            </a:xfrm>
            <a:prstGeom prst="rect">
              <a:avLst/>
            </a:prstGeom>
          </p:spPr>
        </p:pic>
        <p:pic>
          <p:nvPicPr>
            <p:cNvPr id="124" name="グラフィックス 123">
              <a:extLst>
                <a:ext uri="{FF2B5EF4-FFF2-40B4-BE49-F238E27FC236}">
                  <a16:creationId xmlns:a16="http://schemas.microsoft.com/office/drawing/2014/main" id="{996DEA13-7CB0-49DB-A8E7-10EB2E2A5E0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982362" y="5107656"/>
              <a:ext cx="650545" cy="650545"/>
            </a:xfrm>
            <a:prstGeom prst="rect">
              <a:avLst/>
            </a:prstGeom>
          </p:spPr>
        </p:pic>
      </p:grpSp>
      <p:cxnSp>
        <p:nvCxnSpPr>
          <p:cNvPr id="27" name="直線矢印コネクタ 26">
            <a:extLst>
              <a:ext uri="{FF2B5EF4-FFF2-40B4-BE49-F238E27FC236}">
                <a16:creationId xmlns:a16="http://schemas.microsoft.com/office/drawing/2014/main" id="{7BF62B3E-20F0-4F8F-85FD-E07224B50825}"/>
              </a:ext>
            </a:extLst>
          </p:cNvPr>
          <p:cNvCxnSpPr>
            <a:stCxn id="101" idx="3"/>
          </p:cNvCxnSpPr>
          <p:nvPr/>
        </p:nvCxnSpPr>
        <p:spPr>
          <a:xfrm>
            <a:off x="1583207" y="2149813"/>
            <a:ext cx="8390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コネクタ: カギ線 40">
            <a:extLst>
              <a:ext uri="{FF2B5EF4-FFF2-40B4-BE49-F238E27FC236}">
                <a16:creationId xmlns:a16="http://schemas.microsoft.com/office/drawing/2014/main" id="{296E9459-0B3F-4E2F-9A5F-CA1CC5CBCFA4}"/>
              </a:ext>
            </a:extLst>
          </p:cNvPr>
          <p:cNvCxnSpPr>
            <a:cxnSpLocks/>
            <a:stCxn id="103" idx="3"/>
          </p:cNvCxnSpPr>
          <p:nvPr/>
        </p:nvCxnSpPr>
        <p:spPr>
          <a:xfrm>
            <a:off x="1985848" y="3129777"/>
            <a:ext cx="464682" cy="413781"/>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7" name="コネクタ: カギ線 46">
            <a:extLst>
              <a:ext uri="{FF2B5EF4-FFF2-40B4-BE49-F238E27FC236}">
                <a16:creationId xmlns:a16="http://schemas.microsoft.com/office/drawing/2014/main" id="{53F5D0A1-D9CA-4AFE-A986-B12C88DECEA5}"/>
              </a:ext>
            </a:extLst>
          </p:cNvPr>
          <p:cNvCxnSpPr>
            <a:cxnSpLocks/>
            <a:stCxn id="102" idx="3"/>
          </p:cNvCxnSpPr>
          <p:nvPr/>
        </p:nvCxnSpPr>
        <p:spPr>
          <a:xfrm flipV="1">
            <a:off x="1874253" y="3828932"/>
            <a:ext cx="576277" cy="355819"/>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414C9FCC-DAB4-40FE-B3D0-6614C1BB46A7}"/>
              </a:ext>
            </a:extLst>
          </p:cNvPr>
          <p:cNvCxnSpPr>
            <a:endCxn id="20" idx="1"/>
          </p:cNvCxnSpPr>
          <p:nvPr/>
        </p:nvCxnSpPr>
        <p:spPr>
          <a:xfrm>
            <a:off x="1655405" y="5314450"/>
            <a:ext cx="7669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26" name="Picture 2" descr="\\Tkynas01\営業ソリューション\INTERNAL USE\販売促進関連\提案資料\筺体写真\製品ロゴ\SpiderRecLigo(600x600).png">
            <a:extLst>
              <a:ext uri="{FF2B5EF4-FFF2-40B4-BE49-F238E27FC236}">
                <a16:creationId xmlns:a16="http://schemas.microsoft.com/office/drawing/2014/main" id="{5E92D5A4-6E47-468C-9133-49AB3AB911C9}"/>
              </a:ext>
            </a:extLst>
          </p:cNvPr>
          <p:cNvPicPr>
            <a:picLocks noChangeAspect="1" noChangeArrowheads="1"/>
          </p:cNvPicPr>
          <p:nvPr/>
        </p:nvPicPr>
        <p:blipFill>
          <a:blip r:embed="rId23" cstate="print"/>
          <a:srcRect/>
          <a:stretch>
            <a:fillRect/>
          </a:stretch>
        </p:blipFill>
        <p:spPr bwMode="auto">
          <a:xfrm>
            <a:off x="565262" y="2450603"/>
            <a:ext cx="1420586" cy="223212"/>
          </a:xfrm>
          <a:prstGeom prst="rect">
            <a:avLst/>
          </a:prstGeom>
          <a:noFill/>
          <a:ln w="9525">
            <a:noFill/>
            <a:miter lim="800000"/>
            <a:headEnd/>
            <a:tailEnd/>
          </a:ln>
        </p:spPr>
      </p:pic>
      <p:pic>
        <p:nvPicPr>
          <p:cNvPr id="128" name="図 127" descr="座る, 暗い, テレビ, 挿絵 が含まれている画像&#10;&#10;自動的に生成された説明">
            <a:extLst>
              <a:ext uri="{FF2B5EF4-FFF2-40B4-BE49-F238E27FC236}">
                <a16:creationId xmlns:a16="http://schemas.microsoft.com/office/drawing/2014/main" id="{6E33E3E6-4900-48A3-A1B3-D0906F533BEB}"/>
              </a:ext>
            </a:extLst>
          </p:cNvPr>
          <p:cNvPicPr>
            <a:picLocks noChangeAspect="1"/>
          </p:cNvPicPr>
          <p:nvPr/>
        </p:nvPicPr>
        <p:blipFill>
          <a:blip r:embed="rId24"/>
          <a:stretch>
            <a:fillRect/>
          </a:stretch>
        </p:blipFill>
        <p:spPr>
          <a:xfrm>
            <a:off x="702734" y="4647033"/>
            <a:ext cx="1193606" cy="151802"/>
          </a:xfrm>
          <a:prstGeom prst="rect">
            <a:avLst/>
          </a:prstGeom>
        </p:spPr>
      </p:pic>
      <p:pic>
        <p:nvPicPr>
          <p:cNvPr id="130" name="図 129">
            <a:extLst>
              <a:ext uri="{FF2B5EF4-FFF2-40B4-BE49-F238E27FC236}">
                <a16:creationId xmlns:a16="http://schemas.microsoft.com/office/drawing/2014/main" id="{842D1597-D2CC-479B-A4FE-85A07D3D4400}"/>
              </a:ext>
            </a:extLst>
          </p:cNvPr>
          <p:cNvPicPr>
            <a:picLocks noChangeAspect="1"/>
          </p:cNvPicPr>
          <p:nvPr/>
        </p:nvPicPr>
        <p:blipFill>
          <a:blip r:embed="rId25"/>
          <a:stretch>
            <a:fillRect/>
          </a:stretch>
        </p:blipFill>
        <p:spPr>
          <a:xfrm>
            <a:off x="897997" y="3329572"/>
            <a:ext cx="855244" cy="166606"/>
          </a:xfrm>
          <a:prstGeom prst="rect">
            <a:avLst/>
          </a:prstGeom>
        </p:spPr>
      </p:pic>
      <p:sp>
        <p:nvSpPr>
          <p:cNvPr id="131" name="テキスト ボックス 130">
            <a:extLst>
              <a:ext uri="{FF2B5EF4-FFF2-40B4-BE49-F238E27FC236}">
                <a16:creationId xmlns:a16="http://schemas.microsoft.com/office/drawing/2014/main" id="{F5855871-B39E-4C0C-A30D-65C878785547}"/>
              </a:ext>
            </a:extLst>
          </p:cNvPr>
          <p:cNvSpPr txBox="1"/>
          <p:nvPr/>
        </p:nvSpPr>
        <p:spPr>
          <a:xfrm>
            <a:off x="620571" y="5547534"/>
            <a:ext cx="1144159" cy="286232"/>
          </a:xfrm>
          <a:prstGeom prst="rect">
            <a:avLst/>
          </a:prstGeom>
          <a:noFill/>
        </p:spPr>
        <p:txBody>
          <a:bodyPr wrap="square" rtlCol="0">
            <a:spAutoFit/>
          </a:bodyPr>
          <a:lstStyle/>
          <a:p>
            <a:pPr algn="ctr" defTabSz="779144">
              <a:lnSpc>
                <a:spcPct val="90000"/>
              </a:lnSpc>
              <a:spcBef>
                <a:spcPts val="852"/>
              </a:spcBef>
              <a:defRPr/>
            </a:pPr>
            <a:r>
              <a:rPr lang="ja-JP" altLang="en-US" sz="1400" b="1" dirty="0">
                <a:latin typeface="Meiryo UI" panose="020B0604030504040204" pitchFamily="50" charset="-128"/>
                <a:ea typeface="Meiryo UI" panose="020B0604030504040204" pitchFamily="50" charset="-128"/>
                <a:cs typeface="メイリオ" pitchFamily="50" charset="-128"/>
              </a:rPr>
              <a:t>ビデオカメラ</a:t>
            </a:r>
          </a:p>
        </p:txBody>
      </p:sp>
      <p:sp>
        <p:nvSpPr>
          <p:cNvPr id="132" name="テキスト ボックス 131">
            <a:extLst>
              <a:ext uri="{FF2B5EF4-FFF2-40B4-BE49-F238E27FC236}">
                <a16:creationId xmlns:a16="http://schemas.microsoft.com/office/drawing/2014/main" id="{B10F3440-3597-4F15-B0ED-7C01B42744F1}"/>
              </a:ext>
            </a:extLst>
          </p:cNvPr>
          <p:cNvSpPr txBox="1"/>
          <p:nvPr/>
        </p:nvSpPr>
        <p:spPr>
          <a:xfrm>
            <a:off x="2454586" y="2562209"/>
            <a:ext cx="1401102" cy="286232"/>
          </a:xfrm>
          <a:prstGeom prst="rect">
            <a:avLst/>
          </a:prstGeom>
          <a:noFill/>
        </p:spPr>
        <p:txBody>
          <a:bodyPr wrap="square" rtlCol="0">
            <a:spAutoFit/>
          </a:bodyPr>
          <a:lstStyle/>
          <a:p>
            <a:pPr algn="ctr" defTabSz="779144">
              <a:lnSpc>
                <a:spcPct val="90000"/>
              </a:lnSpc>
              <a:spcBef>
                <a:spcPts val="852"/>
              </a:spcBef>
              <a:defRPr/>
            </a:pPr>
            <a:r>
              <a:rPr lang="en-US" altLang="ja-JP"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MP4</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 </a:t>
            </a:r>
            <a:r>
              <a:rPr lang="en-US" altLang="ja-JP"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 </a:t>
            </a:r>
            <a:r>
              <a:rPr lang="en-US" altLang="ja-JP"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HTML5</a:t>
            </a:r>
            <a:endPar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endParaRPr>
          </a:p>
        </p:txBody>
      </p:sp>
      <p:sp>
        <p:nvSpPr>
          <p:cNvPr id="133" name="テキスト ボックス 132">
            <a:extLst>
              <a:ext uri="{FF2B5EF4-FFF2-40B4-BE49-F238E27FC236}">
                <a16:creationId xmlns:a16="http://schemas.microsoft.com/office/drawing/2014/main" id="{7984DD9F-C3C8-4B76-B35B-6E3EB96A9305}"/>
              </a:ext>
            </a:extLst>
          </p:cNvPr>
          <p:cNvSpPr txBox="1"/>
          <p:nvPr/>
        </p:nvSpPr>
        <p:spPr>
          <a:xfrm>
            <a:off x="2454586" y="4015639"/>
            <a:ext cx="1401102" cy="286232"/>
          </a:xfrm>
          <a:prstGeom prst="rect">
            <a:avLst/>
          </a:prstGeom>
          <a:noFill/>
        </p:spPr>
        <p:txBody>
          <a:bodyPr wrap="square" rtlCol="0">
            <a:spAutoFit/>
          </a:bodyPr>
          <a:lstStyle/>
          <a:p>
            <a:pPr algn="ctr" defTabSz="779144">
              <a:lnSpc>
                <a:spcPct val="90000"/>
              </a:lnSpc>
              <a:spcBef>
                <a:spcPts val="852"/>
              </a:spcBef>
              <a:defRPr/>
            </a:pPr>
            <a:r>
              <a:rPr lang="en-US" altLang="ja-JP"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MP4</a:t>
            </a:r>
            <a:endPar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endParaRPr>
          </a:p>
        </p:txBody>
      </p:sp>
      <p:sp>
        <p:nvSpPr>
          <p:cNvPr id="134" name="テキスト ボックス 133">
            <a:extLst>
              <a:ext uri="{FF2B5EF4-FFF2-40B4-BE49-F238E27FC236}">
                <a16:creationId xmlns:a16="http://schemas.microsoft.com/office/drawing/2014/main" id="{5DCCC3BE-7686-4CF9-8853-896599614BE2}"/>
              </a:ext>
            </a:extLst>
          </p:cNvPr>
          <p:cNvSpPr txBox="1"/>
          <p:nvPr/>
        </p:nvSpPr>
        <p:spPr>
          <a:xfrm>
            <a:off x="2474529" y="5795323"/>
            <a:ext cx="1401102" cy="286232"/>
          </a:xfrm>
          <a:prstGeom prst="rect">
            <a:avLst/>
          </a:prstGeom>
          <a:noFill/>
        </p:spPr>
        <p:txBody>
          <a:bodyPr wrap="square" rtlCol="0">
            <a:spAutoFit/>
          </a:bodyPr>
          <a:lstStyle/>
          <a:p>
            <a:pPr algn="ctr" defTabSz="779144">
              <a:lnSpc>
                <a:spcPct val="90000"/>
              </a:lnSpc>
              <a:spcBef>
                <a:spcPts val="852"/>
              </a:spcBef>
              <a:defRPr/>
            </a:pPr>
            <a:r>
              <a:rPr lang="en-US" altLang="ja-JP"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MTS</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等</a:t>
            </a:r>
          </a:p>
        </p:txBody>
      </p:sp>
      <p:sp>
        <p:nvSpPr>
          <p:cNvPr id="135" name="テキスト ボックス 134">
            <a:extLst>
              <a:ext uri="{FF2B5EF4-FFF2-40B4-BE49-F238E27FC236}">
                <a16:creationId xmlns:a16="http://schemas.microsoft.com/office/drawing/2014/main" id="{D6EA541D-C6E7-4DF3-AB09-19A234BACC1D}"/>
              </a:ext>
            </a:extLst>
          </p:cNvPr>
          <p:cNvSpPr txBox="1"/>
          <p:nvPr/>
        </p:nvSpPr>
        <p:spPr>
          <a:xfrm>
            <a:off x="4775028" y="2589407"/>
            <a:ext cx="2901345" cy="244682"/>
          </a:xfrm>
          <a:prstGeom prst="rect">
            <a:avLst/>
          </a:prstGeom>
          <a:noFill/>
        </p:spPr>
        <p:txBody>
          <a:bodyPr wrap="square" rtlCol="0">
            <a:spAutoFit/>
          </a:bodyPr>
          <a:lstStyle/>
          <a:p>
            <a:pPr algn="ctr" defTabSz="779144">
              <a:lnSpc>
                <a:spcPct val="90000"/>
              </a:lnSpc>
              <a:spcBef>
                <a:spcPts val="852"/>
              </a:spcBef>
              <a:defRPr/>
            </a:pP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管理者端末の要件は視聴</a:t>
            </a: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PC</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端末と同一</a:t>
            </a:r>
          </a:p>
        </p:txBody>
      </p:sp>
      <p:pic>
        <p:nvPicPr>
          <p:cNvPr id="136" name="Picture 2" descr="\\Tkynas01\営業ソリューション\INTERNAL USE\販売促進関連\提案資料\筺体写真\製品ロゴ\CLEVAS.png">
            <a:extLst>
              <a:ext uri="{FF2B5EF4-FFF2-40B4-BE49-F238E27FC236}">
                <a16:creationId xmlns:a16="http://schemas.microsoft.com/office/drawing/2014/main" id="{5C4924B4-F3EC-428F-9175-708702C86CAF}"/>
              </a:ext>
            </a:extLst>
          </p:cNvPr>
          <p:cNvPicPr>
            <a:picLocks noChangeAspect="1" noChangeArrowheads="1"/>
          </p:cNvPicPr>
          <p:nvPr/>
        </p:nvPicPr>
        <p:blipFill>
          <a:blip r:embed="rId26" cstate="print"/>
          <a:srcRect/>
          <a:stretch>
            <a:fillRect/>
          </a:stretch>
        </p:blipFill>
        <p:spPr bwMode="auto">
          <a:xfrm>
            <a:off x="9318916" y="1559723"/>
            <a:ext cx="1858096" cy="773541"/>
          </a:xfrm>
          <a:prstGeom prst="rect">
            <a:avLst/>
          </a:prstGeom>
          <a:noFill/>
          <a:ln w="9525">
            <a:noFill/>
            <a:miter lim="800000"/>
            <a:headEnd/>
            <a:tailEnd/>
          </a:ln>
        </p:spPr>
      </p:pic>
      <p:sp>
        <p:nvSpPr>
          <p:cNvPr id="137" name="テキスト ボックス 136">
            <a:extLst>
              <a:ext uri="{FF2B5EF4-FFF2-40B4-BE49-F238E27FC236}">
                <a16:creationId xmlns:a16="http://schemas.microsoft.com/office/drawing/2014/main" id="{F7C74380-FD21-4268-9327-86DCF7066CB0}"/>
              </a:ext>
            </a:extLst>
          </p:cNvPr>
          <p:cNvSpPr txBox="1"/>
          <p:nvPr/>
        </p:nvSpPr>
        <p:spPr>
          <a:xfrm>
            <a:off x="9334415" y="2381293"/>
            <a:ext cx="2421090" cy="707886"/>
          </a:xfrm>
          <a:prstGeom prst="rect">
            <a:avLst/>
          </a:prstGeom>
          <a:noFill/>
        </p:spPr>
        <p:txBody>
          <a:bodyPr wrap="square" rtlCol="0">
            <a:spAutoFit/>
          </a:bodyPr>
          <a:lstStyle/>
          <a:p>
            <a:pPr marL="171450" indent="-171450" defTabSz="779144">
              <a:lnSpc>
                <a:spcPts val="1000"/>
              </a:lnSpc>
              <a:spcBef>
                <a:spcPts val="852"/>
              </a:spcBef>
              <a:buFont typeface="Arial" panose="020B0604020202020204" pitchFamily="34" charset="0"/>
              <a:buChar char="•"/>
              <a:defRPr/>
            </a:pP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OS</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Windows</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 </a:t>
            </a: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Server2016</a:t>
            </a:r>
          </a:p>
          <a:p>
            <a:pPr marL="171450" indent="-171450" defTabSz="779144">
              <a:lnSpc>
                <a:spcPts val="1000"/>
              </a:lnSpc>
              <a:spcBef>
                <a:spcPts val="852"/>
              </a:spcBef>
              <a:buFont typeface="Arial" panose="020B0604020202020204" pitchFamily="34" charset="0"/>
              <a:buChar char="•"/>
              <a:defRPr/>
            </a:pP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アプリケーション：</a:t>
            </a: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CLEVAS</a:t>
            </a:r>
          </a:p>
          <a:p>
            <a:pPr marL="171450" indent="-171450" defTabSz="779144">
              <a:lnSpc>
                <a:spcPts val="1000"/>
              </a:lnSpc>
              <a:spcBef>
                <a:spcPts val="852"/>
              </a:spcBef>
              <a:buFont typeface="Arial" panose="020B0604020202020204" pitchFamily="34" charset="0"/>
              <a:buChar char="•"/>
              <a:defRPr/>
            </a:pP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役割：ストリーミング配信</a:t>
            </a:r>
          </a:p>
        </p:txBody>
      </p:sp>
      <p:sp>
        <p:nvSpPr>
          <p:cNvPr id="138" name="テキスト ボックス 137">
            <a:extLst>
              <a:ext uri="{FF2B5EF4-FFF2-40B4-BE49-F238E27FC236}">
                <a16:creationId xmlns:a16="http://schemas.microsoft.com/office/drawing/2014/main" id="{CBAF31E4-5D1D-4F3E-9C36-7133E12C194A}"/>
              </a:ext>
            </a:extLst>
          </p:cNvPr>
          <p:cNvSpPr txBox="1"/>
          <p:nvPr/>
        </p:nvSpPr>
        <p:spPr>
          <a:xfrm>
            <a:off x="4754805" y="5951964"/>
            <a:ext cx="2901345" cy="244682"/>
          </a:xfrm>
          <a:prstGeom prst="rect">
            <a:avLst/>
          </a:prstGeom>
          <a:noFill/>
        </p:spPr>
        <p:txBody>
          <a:bodyPr wrap="square" rtlCol="0">
            <a:spAutoFit/>
          </a:bodyPr>
          <a:lstStyle/>
          <a:p>
            <a:pPr defTabSz="779144">
              <a:lnSpc>
                <a:spcPct val="90000"/>
              </a:lnSpc>
              <a:spcBef>
                <a:spcPts val="852"/>
              </a:spcBef>
              <a:defRPr/>
            </a:pP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※CLEVAS</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 </a:t>
            </a: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Ver.1.3.2</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の要件</a:t>
            </a:r>
          </a:p>
        </p:txBody>
      </p:sp>
      <p:sp>
        <p:nvSpPr>
          <p:cNvPr id="139" name="テキスト ボックス 138">
            <a:extLst>
              <a:ext uri="{FF2B5EF4-FFF2-40B4-BE49-F238E27FC236}">
                <a16:creationId xmlns:a16="http://schemas.microsoft.com/office/drawing/2014/main" id="{0D35AA0F-4F20-4BE8-8BA2-02FA265038B7}"/>
              </a:ext>
            </a:extLst>
          </p:cNvPr>
          <p:cNvSpPr txBox="1"/>
          <p:nvPr/>
        </p:nvSpPr>
        <p:spPr>
          <a:xfrm>
            <a:off x="9717471" y="4982764"/>
            <a:ext cx="2038033" cy="848950"/>
          </a:xfrm>
          <a:prstGeom prst="rect">
            <a:avLst/>
          </a:prstGeom>
          <a:noFill/>
        </p:spPr>
        <p:txBody>
          <a:bodyPr wrap="square" rtlCol="0">
            <a:spAutoFit/>
          </a:bodyPr>
          <a:lstStyle/>
          <a:p>
            <a:pPr marL="171450" indent="-171450" defTabSz="779144">
              <a:lnSpc>
                <a:spcPts val="1000"/>
              </a:lnSpc>
              <a:spcBef>
                <a:spcPts val="852"/>
              </a:spcBef>
              <a:buFont typeface="Arial" panose="020B0604020202020204" pitchFamily="34" charset="0"/>
              <a:buChar char="•"/>
              <a:defRPr/>
            </a:pP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iPhone/iPad </a:t>
            </a:r>
            <a:b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b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iOS 12.1</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以降</a:t>
            </a: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/Safari</a:t>
            </a:r>
          </a:p>
          <a:p>
            <a:pPr marL="171450" indent="-171450" defTabSz="779144">
              <a:lnSpc>
                <a:spcPts val="1000"/>
              </a:lnSpc>
              <a:spcBef>
                <a:spcPts val="852"/>
              </a:spcBef>
              <a:buFont typeface="Arial" panose="020B0604020202020204" pitchFamily="34" charset="0"/>
              <a:buChar char="•"/>
              <a:defRPr/>
            </a:pP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Android</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端末</a:t>
            </a:r>
            <a:b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b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Android™6.0</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以降</a:t>
            </a:r>
            <a:r>
              <a:rPr lang="en-US" altLang="ja-JP"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/Chrome60.0</a:t>
            </a:r>
            <a:r>
              <a:rPr lang="ja-JP" altLang="en-US" sz="11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以降</a:t>
            </a:r>
          </a:p>
        </p:txBody>
      </p:sp>
      <p:sp>
        <p:nvSpPr>
          <p:cNvPr id="140" name="テキスト ボックス 139">
            <a:extLst>
              <a:ext uri="{FF2B5EF4-FFF2-40B4-BE49-F238E27FC236}">
                <a16:creationId xmlns:a16="http://schemas.microsoft.com/office/drawing/2014/main" id="{C0D61FF4-98A0-4994-8ED7-E61F6AA65F64}"/>
              </a:ext>
            </a:extLst>
          </p:cNvPr>
          <p:cNvSpPr txBox="1"/>
          <p:nvPr/>
        </p:nvSpPr>
        <p:spPr>
          <a:xfrm>
            <a:off x="6112152" y="4042415"/>
            <a:ext cx="3308840" cy="1131079"/>
          </a:xfrm>
          <a:prstGeom prst="rect">
            <a:avLst/>
          </a:prstGeom>
          <a:noFill/>
        </p:spPr>
        <p:txBody>
          <a:bodyPr wrap="square" rtlCol="0">
            <a:spAutoFit/>
          </a:bodyPr>
          <a:lstStyle/>
          <a:p>
            <a:pPr marL="171450" indent="-171450" defTabSz="779144">
              <a:lnSpc>
                <a:spcPts val="900"/>
              </a:lnSpc>
              <a:spcBef>
                <a:spcPts val="852"/>
              </a:spcBef>
              <a:buFont typeface="Arial" panose="020B0604020202020204" pitchFamily="34" charset="0"/>
              <a:buChar char="•"/>
              <a:defRPr/>
            </a:pP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OS</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Windows10</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以降 推奨</a:t>
            </a:r>
          </a:p>
          <a:p>
            <a:pPr marL="171450" indent="-171450" defTabSz="779144">
              <a:lnSpc>
                <a:spcPts val="900"/>
              </a:lnSpc>
              <a:spcBef>
                <a:spcPts val="852"/>
              </a:spcBef>
              <a:buFont typeface="Arial" panose="020B0604020202020204" pitchFamily="34" charset="0"/>
              <a:buChar char="•"/>
              <a:defRPr/>
            </a:pP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ブラウザ：</a:t>
            </a: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Chrome 79.0</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以降 推奨、</a:t>
            </a: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Edge54</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以降</a:t>
            </a: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FireFox64.0</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以降、 </a:t>
            </a: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IE11.0</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以降</a:t>
            </a: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※1</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p>
          <a:p>
            <a:pPr marL="171450" indent="-171450" defTabSz="779144">
              <a:lnSpc>
                <a:spcPts val="900"/>
              </a:lnSpc>
              <a:spcBef>
                <a:spcPts val="852"/>
              </a:spcBef>
              <a:buFont typeface="Arial" panose="020B0604020202020204" pitchFamily="34" charset="0"/>
              <a:buChar char="•"/>
              <a:defRPr/>
            </a:pP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スペック：</a:t>
            </a: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CPU Corei5</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以上、メモリ　</a:t>
            </a: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4GB</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以上</a:t>
            </a:r>
            <a:b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br>
            <a:b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b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 シンクライアント環境は検証が必要です。</a:t>
            </a:r>
            <a:b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b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 一部使用できない機能がございます。</a:t>
            </a:r>
          </a:p>
        </p:txBody>
      </p:sp>
      <p:sp>
        <p:nvSpPr>
          <p:cNvPr id="141" name="テキスト ボックス 140">
            <a:extLst>
              <a:ext uri="{FF2B5EF4-FFF2-40B4-BE49-F238E27FC236}">
                <a16:creationId xmlns:a16="http://schemas.microsoft.com/office/drawing/2014/main" id="{BECF030E-7B86-4A47-93B6-A2364880B149}"/>
              </a:ext>
            </a:extLst>
          </p:cNvPr>
          <p:cNvSpPr txBox="1"/>
          <p:nvPr/>
        </p:nvSpPr>
        <p:spPr>
          <a:xfrm>
            <a:off x="6118994" y="5313891"/>
            <a:ext cx="3308840" cy="438582"/>
          </a:xfrm>
          <a:prstGeom prst="rect">
            <a:avLst/>
          </a:prstGeom>
          <a:noFill/>
        </p:spPr>
        <p:txBody>
          <a:bodyPr wrap="square" rtlCol="0">
            <a:spAutoFit/>
          </a:bodyPr>
          <a:lstStyle/>
          <a:p>
            <a:pPr marL="171450" indent="-171450" defTabSz="779144">
              <a:lnSpc>
                <a:spcPts val="900"/>
              </a:lnSpc>
              <a:spcBef>
                <a:spcPts val="852"/>
              </a:spcBef>
              <a:buFont typeface="Arial" panose="020B0604020202020204" pitchFamily="34" charset="0"/>
              <a:buChar char="•"/>
              <a:defRPr/>
            </a:pP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OS</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a:t>
            </a: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MacOS Mojave</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以降</a:t>
            </a:r>
          </a:p>
          <a:p>
            <a:pPr marL="171450" indent="-171450" defTabSz="779144">
              <a:lnSpc>
                <a:spcPts val="900"/>
              </a:lnSpc>
              <a:spcBef>
                <a:spcPts val="852"/>
              </a:spcBef>
              <a:buFont typeface="Arial" panose="020B0604020202020204" pitchFamily="34" charset="0"/>
              <a:buChar char="•"/>
              <a:defRPr/>
            </a:pP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ブラウザ：</a:t>
            </a: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Chrome79.0</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以降推奨、</a:t>
            </a:r>
            <a:r>
              <a:rPr lang="en-US" altLang="ja-JP"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Safari13.3</a:t>
            </a:r>
            <a:r>
              <a:rPr lang="ja-JP" altLang="en-US" sz="105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以降</a:t>
            </a:r>
          </a:p>
        </p:txBody>
      </p:sp>
      <p:cxnSp>
        <p:nvCxnSpPr>
          <p:cNvPr id="143" name="直線コネクタ 142">
            <a:extLst>
              <a:ext uri="{FF2B5EF4-FFF2-40B4-BE49-F238E27FC236}">
                <a16:creationId xmlns:a16="http://schemas.microsoft.com/office/drawing/2014/main" id="{8E70799D-1C4E-43A9-86DD-369F1656DFAB}"/>
              </a:ext>
            </a:extLst>
          </p:cNvPr>
          <p:cNvCxnSpPr>
            <a:cxnSpLocks/>
          </p:cNvCxnSpPr>
          <p:nvPr/>
        </p:nvCxnSpPr>
        <p:spPr>
          <a:xfrm>
            <a:off x="4993724" y="5196414"/>
            <a:ext cx="45491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AAFF82C2-B5B2-4A48-B5E7-12E5E604E128}"/>
              </a:ext>
            </a:extLst>
          </p:cNvPr>
          <p:cNvCxnSpPr/>
          <p:nvPr/>
        </p:nvCxnSpPr>
        <p:spPr>
          <a:xfrm>
            <a:off x="9552560" y="4061871"/>
            <a:ext cx="0" cy="178929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9" name="コネクタ: カギ線 148">
            <a:extLst>
              <a:ext uri="{FF2B5EF4-FFF2-40B4-BE49-F238E27FC236}">
                <a16:creationId xmlns:a16="http://schemas.microsoft.com/office/drawing/2014/main" id="{50A9AB7D-23AE-4008-8AB5-B282BD0F41D5}"/>
              </a:ext>
            </a:extLst>
          </p:cNvPr>
          <p:cNvCxnSpPr>
            <a:stCxn id="106" idx="3"/>
          </p:cNvCxnSpPr>
          <p:nvPr/>
        </p:nvCxnSpPr>
        <p:spPr>
          <a:xfrm>
            <a:off x="6926984" y="2116839"/>
            <a:ext cx="2025898" cy="556976"/>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1" name="正方形/長方形 150">
            <a:extLst>
              <a:ext uri="{FF2B5EF4-FFF2-40B4-BE49-F238E27FC236}">
                <a16:creationId xmlns:a16="http://schemas.microsoft.com/office/drawing/2014/main" id="{7E272D1A-C5AA-409C-B685-E56271326E33}"/>
              </a:ext>
            </a:extLst>
          </p:cNvPr>
          <p:cNvSpPr/>
          <p:nvPr/>
        </p:nvSpPr>
        <p:spPr>
          <a:xfrm>
            <a:off x="8020494" y="2305154"/>
            <a:ext cx="567349" cy="30056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テキスト ボックス 149">
            <a:extLst>
              <a:ext uri="{FF2B5EF4-FFF2-40B4-BE49-F238E27FC236}">
                <a16:creationId xmlns:a16="http://schemas.microsoft.com/office/drawing/2014/main" id="{37111DD6-F040-4B8D-9F5A-13BA4A4F75BF}"/>
              </a:ext>
            </a:extLst>
          </p:cNvPr>
          <p:cNvSpPr txBox="1"/>
          <p:nvPr/>
        </p:nvSpPr>
        <p:spPr>
          <a:xfrm>
            <a:off x="8040726" y="2300112"/>
            <a:ext cx="539576" cy="307777"/>
          </a:xfrm>
          <a:prstGeom prst="rect">
            <a:avLst/>
          </a:prstGeom>
          <a:noFill/>
        </p:spPr>
        <p:txBody>
          <a:bodyPr wrap="square" rtlCol="0">
            <a:spAutoFit/>
          </a:bodyPr>
          <a:lstStyle/>
          <a:p>
            <a:pPr algn="ctr"/>
            <a:r>
              <a:rPr lang="ja-JP" altLang="en-US" sz="1400" dirty="0">
                <a:solidFill>
                  <a:schemeClr val="bg1"/>
                </a:solidFill>
                <a:latin typeface="Meiryo UI" panose="020B0604030504040204" pitchFamily="50" charset="-128"/>
                <a:ea typeface="Meiryo UI" panose="020B0604030504040204" pitchFamily="50" charset="-128"/>
              </a:rPr>
              <a:t>登録</a:t>
            </a:r>
            <a:endParaRPr lang="en-US" altLang="ja-JP" sz="1400" dirty="0">
              <a:solidFill>
                <a:schemeClr val="bg1"/>
              </a:solidFill>
              <a:latin typeface="Meiryo UI" panose="020B0604030504040204" pitchFamily="50" charset="-128"/>
              <a:ea typeface="Meiryo UI" panose="020B0604030504040204" pitchFamily="50" charset="-128"/>
            </a:endParaRPr>
          </a:p>
        </p:txBody>
      </p:sp>
      <p:sp>
        <p:nvSpPr>
          <p:cNvPr id="152" name="正方形/長方形 151">
            <a:extLst>
              <a:ext uri="{FF2B5EF4-FFF2-40B4-BE49-F238E27FC236}">
                <a16:creationId xmlns:a16="http://schemas.microsoft.com/office/drawing/2014/main" id="{224C4B15-7905-4E2B-8028-5DFF9B9169CD}"/>
              </a:ext>
            </a:extLst>
          </p:cNvPr>
          <p:cNvSpPr/>
          <p:nvPr/>
        </p:nvSpPr>
        <p:spPr>
          <a:xfrm>
            <a:off x="10619175" y="3429827"/>
            <a:ext cx="974948" cy="3005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テキスト ボックス 152">
            <a:extLst>
              <a:ext uri="{FF2B5EF4-FFF2-40B4-BE49-F238E27FC236}">
                <a16:creationId xmlns:a16="http://schemas.microsoft.com/office/drawing/2014/main" id="{333849B9-ED61-4B3E-AD8A-BD2E992314F6}"/>
              </a:ext>
            </a:extLst>
          </p:cNvPr>
          <p:cNvSpPr txBox="1"/>
          <p:nvPr/>
        </p:nvSpPr>
        <p:spPr>
          <a:xfrm>
            <a:off x="10639406" y="3412908"/>
            <a:ext cx="954717" cy="307777"/>
          </a:xfrm>
          <a:prstGeom prst="rect">
            <a:avLst/>
          </a:prstGeom>
          <a:noFill/>
        </p:spPr>
        <p:txBody>
          <a:bodyPr wrap="square" rtlCol="0">
            <a:spAutoFit/>
          </a:bodyPr>
          <a:lstStyle/>
          <a:p>
            <a:pPr algn="ctr"/>
            <a:r>
              <a:rPr lang="ja-JP" altLang="en-US" sz="1400" dirty="0">
                <a:solidFill>
                  <a:schemeClr val="bg1"/>
                </a:solidFill>
                <a:latin typeface="Meiryo UI" panose="020B0604030504040204" pitchFamily="50" charset="-128"/>
                <a:ea typeface="Meiryo UI" panose="020B0604030504040204" pitchFamily="50" charset="-128"/>
              </a:rPr>
              <a:t>ライブ視聴</a:t>
            </a:r>
            <a:endParaRPr lang="en-US" altLang="ja-JP" sz="1400" dirty="0">
              <a:solidFill>
                <a:schemeClr val="bg1"/>
              </a:solidFill>
              <a:latin typeface="Meiryo UI" panose="020B0604030504040204" pitchFamily="50" charset="-128"/>
              <a:ea typeface="Meiryo UI" panose="020B0604030504040204" pitchFamily="50" charset="-128"/>
            </a:endParaRPr>
          </a:p>
        </p:txBody>
      </p:sp>
      <p:cxnSp>
        <p:nvCxnSpPr>
          <p:cNvPr id="157" name="コネクタ: カギ線 156">
            <a:extLst>
              <a:ext uri="{FF2B5EF4-FFF2-40B4-BE49-F238E27FC236}">
                <a16:creationId xmlns:a16="http://schemas.microsoft.com/office/drawing/2014/main" id="{C276A059-5181-422B-A96E-5609C40DAF6A}"/>
              </a:ext>
            </a:extLst>
          </p:cNvPr>
          <p:cNvCxnSpPr>
            <a:endCxn id="89" idx="0"/>
          </p:cNvCxnSpPr>
          <p:nvPr/>
        </p:nvCxnSpPr>
        <p:spPr>
          <a:xfrm rot="5400000">
            <a:off x="8087443" y="3060308"/>
            <a:ext cx="1026556" cy="654411"/>
          </a:xfrm>
          <a:prstGeom prst="bentConnector3">
            <a:avLst>
              <a:gd name="adj1" fmla="val 725"/>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54" name="正方形/長方形 153">
            <a:extLst>
              <a:ext uri="{FF2B5EF4-FFF2-40B4-BE49-F238E27FC236}">
                <a16:creationId xmlns:a16="http://schemas.microsoft.com/office/drawing/2014/main" id="{28CBF1BC-76D3-47E2-A1D7-9A9205D5353E}"/>
              </a:ext>
            </a:extLst>
          </p:cNvPr>
          <p:cNvSpPr/>
          <p:nvPr/>
        </p:nvSpPr>
        <p:spPr>
          <a:xfrm>
            <a:off x="8335906" y="3408904"/>
            <a:ext cx="974948" cy="30056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テキスト ボックス 154">
            <a:extLst>
              <a:ext uri="{FF2B5EF4-FFF2-40B4-BE49-F238E27FC236}">
                <a16:creationId xmlns:a16="http://schemas.microsoft.com/office/drawing/2014/main" id="{A61C35EA-1ACF-4AD5-8580-DC4A17231D3C}"/>
              </a:ext>
            </a:extLst>
          </p:cNvPr>
          <p:cNvSpPr txBox="1"/>
          <p:nvPr/>
        </p:nvSpPr>
        <p:spPr>
          <a:xfrm>
            <a:off x="8356137" y="3400669"/>
            <a:ext cx="954717" cy="307777"/>
          </a:xfrm>
          <a:prstGeom prst="rect">
            <a:avLst/>
          </a:prstGeom>
          <a:noFill/>
        </p:spPr>
        <p:txBody>
          <a:bodyPr wrap="square" rtlCol="0">
            <a:spAutoFit/>
          </a:bodyPr>
          <a:lstStyle/>
          <a:p>
            <a:pPr algn="ctr"/>
            <a:r>
              <a:rPr lang="en-US" altLang="ja-JP" sz="1400" dirty="0">
                <a:solidFill>
                  <a:schemeClr val="bg1"/>
                </a:solidFill>
                <a:latin typeface="Meiryo UI" panose="020B0604030504040204" pitchFamily="50" charset="-128"/>
                <a:ea typeface="Meiryo UI" panose="020B0604030504040204" pitchFamily="50" charset="-128"/>
              </a:rPr>
              <a:t>VOD</a:t>
            </a:r>
            <a:r>
              <a:rPr lang="ja-JP" altLang="en-US" sz="1400" dirty="0">
                <a:solidFill>
                  <a:schemeClr val="bg1"/>
                </a:solidFill>
                <a:latin typeface="Meiryo UI" panose="020B0604030504040204" pitchFamily="50" charset="-128"/>
                <a:ea typeface="Meiryo UI" panose="020B0604030504040204" pitchFamily="50" charset="-128"/>
              </a:rPr>
              <a:t>視聴</a:t>
            </a:r>
            <a:endParaRPr lang="en-US" altLang="ja-JP" sz="1400" dirty="0">
              <a:solidFill>
                <a:schemeClr val="bg1"/>
              </a:solidFill>
              <a:latin typeface="Meiryo UI" panose="020B0604030504040204" pitchFamily="50" charset="-128"/>
              <a:ea typeface="Meiryo UI" panose="020B0604030504040204" pitchFamily="50" charset="-128"/>
            </a:endParaRPr>
          </a:p>
        </p:txBody>
      </p:sp>
      <p:cxnSp>
        <p:nvCxnSpPr>
          <p:cNvPr id="179" name="コネクタ: カギ線 178">
            <a:extLst>
              <a:ext uri="{FF2B5EF4-FFF2-40B4-BE49-F238E27FC236}">
                <a16:creationId xmlns:a16="http://schemas.microsoft.com/office/drawing/2014/main" id="{30F47240-DA3E-475F-A80F-8064EF2783D5}"/>
              </a:ext>
            </a:extLst>
          </p:cNvPr>
          <p:cNvCxnSpPr>
            <a:cxnSpLocks/>
          </p:cNvCxnSpPr>
          <p:nvPr/>
        </p:nvCxnSpPr>
        <p:spPr>
          <a:xfrm flipV="1">
            <a:off x="6702357" y="2782576"/>
            <a:ext cx="2021571" cy="626328"/>
          </a:xfrm>
          <a:prstGeom prst="bentConnector3">
            <a:avLst>
              <a:gd name="adj1" fmla="val 61067"/>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7" name="グラフィックス 166">
            <a:extLst>
              <a:ext uri="{FF2B5EF4-FFF2-40B4-BE49-F238E27FC236}">
                <a16:creationId xmlns:a16="http://schemas.microsoft.com/office/drawing/2014/main" id="{9901FA0A-D35F-4232-A011-D08632DD45E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5764805" y="2860976"/>
            <a:ext cx="1134006" cy="1134006"/>
          </a:xfrm>
          <a:prstGeom prst="rect">
            <a:avLst/>
          </a:prstGeom>
        </p:spPr>
      </p:pic>
      <p:sp>
        <p:nvSpPr>
          <p:cNvPr id="168" name="テキスト ボックス 167">
            <a:extLst>
              <a:ext uri="{FF2B5EF4-FFF2-40B4-BE49-F238E27FC236}">
                <a16:creationId xmlns:a16="http://schemas.microsoft.com/office/drawing/2014/main" id="{A9D80E4E-35B6-4116-9A9C-DBD19F09765E}"/>
              </a:ext>
            </a:extLst>
          </p:cNvPr>
          <p:cNvSpPr txBox="1"/>
          <p:nvPr/>
        </p:nvSpPr>
        <p:spPr>
          <a:xfrm>
            <a:off x="5325028" y="3366604"/>
            <a:ext cx="1961698" cy="307777"/>
          </a:xfrm>
          <a:prstGeom prst="rect">
            <a:avLst/>
          </a:prstGeom>
          <a:noFill/>
        </p:spPr>
        <p:txBody>
          <a:bodyPr wrap="square" rtlCol="0">
            <a:spAutoFit/>
          </a:bodyPr>
          <a:lstStyle/>
          <a:p>
            <a:pPr algn="ctr"/>
            <a:r>
              <a:rPr lang="ja-JP" altLang="en-US" sz="1400" dirty="0">
                <a:solidFill>
                  <a:schemeClr val="bg1"/>
                </a:solidFill>
                <a:latin typeface="Meiryo UI" panose="020B0604030504040204" pitchFamily="50" charset="-128"/>
                <a:ea typeface="Meiryo UI" panose="020B0604030504040204" pitchFamily="50" charset="-128"/>
              </a:rPr>
              <a:t>ネットワーク</a:t>
            </a:r>
          </a:p>
        </p:txBody>
      </p:sp>
      <p:sp>
        <p:nvSpPr>
          <p:cNvPr id="166" name="フリーフォーム: 図形 165">
            <a:extLst>
              <a:ext uri="{FF2B5EF4-FFF2-40B4-BE49-F238E27FC236}">
                <a16:creationId xmlns:a16="http://schemas.microsoft.com/office/drawing/2014/main" id="{6D97814C-1CBE-43CC-BB21-0E615C8D85E5}"/>
              </a:ext>
            </a:extLst>
          </p:cNvPr>
          <p:cNvSpPr/>
          <p:nvPr/>
        </p:nvSpPr>
        <p:spPr>
          <a:xfrm rot="5400000">
            <a:off x="6849576" y="338585"/>
            <a:ext cx="886968" cy="6546419"/>
          </a:xfrm>
          <a:custGeom>
            <a:avLst/>
            <a:gdLst>
              <a:gd name="connsiteX0" fmla="*/ 0 w 886968"/>
              <a:gd name="connsiteY0" fmla="*/ 877824 h 6546419"/>
              <a:gd name="connsiteX1" fmla="*/ 0 w 886968"/>
              <a:gd name="connsiteY1" fmla="*/ 351367 h 6546419"/>
              <a:gd name="connsiteX2" fmla="*/ 351367 w 886968"/>
              <a:gd name="connsiteY2" fmla="*/ 0 h 6546419"/>
              <a:gd name="connsiteX3" fmla="*/ 377238 w 886968"/>
              <a:gd name="connsiteY3" fmla="*/ 0 h 6546419"/>
              <a:gd name="connsiteX4" fmla="*/ 728605 w 886968"/>
              <a:gd name="connsiteY4" fmla="*/ 351367 h 6546419"/>
              <a:gd name="connsiteX5" fmla="*/ 886968 w 886968"/>
              <a:gd name="connsiteY5" fmla="*/ 351367 h 6546419"/>
              <a:gd name="connsiteX6" fmla="*/ 667512 w 886968"/>
              <a:gd name="connsiteY6" fmla="*/ 658368 h 6546419"/>
              <a:gd name="connsiteX7" fmla="*/ 448056 w 886968"/>
              <a:gd name="connsiteY7" fmla="*/ 351367 h 6546419"/>
              <a:gd name="connsiteX8" fmla="*/ 606420 w 886968"/>
              <a:gd name="connsiteY8" fmla="*/ 351367 h 6546419"/>
              <a:gd name="connsiteX9" fmla="*/ 377238 w 886968"/>
              <a:gd name="connsiteY9" fmla="*/ 122185 h 6546419"/>
              <a:gd name="connsiteX10" fmla="*/ 351367 w 886968"/>
              <a:gd name="connsiteY10" fmla="*/ 122184 h 6546419"/>
              <a:gd name="connsiteX11" fmla="*/ 122185 w 886968"/>
              <a:gd name="connsiteY11" fmla="*/ 351366 h 6546419"/>
              <a:gd name="connsiteX12" fmla="*/ 122184 w 886968"/>
              <a:gd name="connsiteY12" fmla="*/ 796536 h 6546419"/>
              <a:gd name="connsiteX13" fmla="*/ 123319 w 886968"/>
              <a:gd name="connsiteY13" fmla="*/ 796536 h 6546419"/>
              <a:gd name="connsiteX14" fmla="*/ 123319 w 886968"/>
              <a:gd name="connsiteY14" fmla="*/ 6546419 h 6546419"/>
              <a:gd name="connsiteX15" fmla="*/ 2038 w 886968"/>
              <a:gd name="connsiteY15" fmla="*/ 6546419 h 6546419"/>
              <a:gd name="connsiteX16" fmla="*/ 2038 w 886968"/>
              <a:gd name="connsiteY16" fmla="*/ 877824 h 654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6968" h="6546419">
                <a:moveTo>
                  <a:pt x="0" y="877824"/>
                </a:moveTo>
                <a:lnTo>
                  <a:pt x="0" y="351367"/>
                </a:lnTo>
                <a:cubicBezTo>
                  <a:pt x="0" y="157312"/>
                  <a:pt x="157312" y="0"/>
                  <a:pt x="351367" y="0"/>
                </a:cubicBezTo>
                <a:lnTo>
                  <a:pt x="377238" y="0"/>
                </a:lnTo>
                <a:cubicBezTo>
                  <a:pt x="571293" y="0"/>
                  <a:pt x="728605" y="157312"/>
                  <a:pt x="728605" y="351367"/>
                </a:cubicBezTo>
                <a:lnTo>
                  <a:pt x="886968" y="351367"/>
                </a:lnTo>
                <a:lnTo>
                  <a:pt x="667512" y="658368"/>
                </a:lnTo>
                <a:lnTo>
                  <a:pt x="448056" y="351367"/>
                </a:lnTo>
                <a:lnTo>
                  <a:pt x="606420" y="351367"/>
                </a:lnTo>
                <a:cubicBezTo>
                  <a:pt x="606420" y="224793"/>
                  <a:pt x="503812" y="122185"/>
                  <a:pt x="377238" y="122185"/>
                </a:cubicBezTo>
                <a:lnTo>
                  <a:pt x="351367" y="122184"/>
                </a:lnTo>
                <a:cubicBezTo>
                  <a:pt x="224793" y="122184"/>
                  <a:pt x="122185" y="224792"/>
                  <a:pt x="122185" y="351366"/>
                </a:cubicBezTo>
                <a:lnTo>
                  <a:pt x="122184" y="796536"/>
                </a:lnTo>
                <a:lnTo>
                  <a:pt x="123319" y="796536"/>
                </a:lnTo>
                <a:lnTo>
                  <a:pt x="123319" y="6546419"/>
                </a:lnTo>
                <a:lnTo>
                  <a:pt x="2038" y="6546419"/>
                </a:lnTo>
                <a:lnTo>
                  <a:pt x="2038" y="877824"/>
                </a:lnTo>
                <a:close/>
              </a:path>
            </a:pathLst>
          </a:cu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89" name="テキスト ボックス 188">
            <a:extLst>
              <a:ext uri="{FF2B5EF4-FFF2-40B4-BE49-F238E27FC236}">
                <a16:creationId xmlns:a16="http://schemas.microsoft.com/office/drawing/2014/main" id="{18BB7F32-AFDE-405C-9ECF-859D6EC68949}"/>
              </a:ext>
            </a:extLst>
          </p:cNvPr>
          <p:cNvSpPr txBox="1"/>
          <p:nvPr/>
        </p:nvSpPr>
        <p:spPr>
          <a:xfrm>
            <a:off x="10769849" y="3698705"/>
            <a:ext cx="1285624" cy="369332"/>
          </a:xfrm>
          <a:prstGeom prst="rect">
            <a:avLst/>
          </a:prstGeom>
          <a:noFill/>
        </p:spPr>
        <p:txBody>
          <a:bodyPr wrap="square">
            <a:spAutoFit/>
          </a:bodyPr>
          <a:lstStyle/>
          <a:p>
            <a:pPr>
              <a:defRPr/>
            </a:pPr>
            <a:r>
              <a:rPr lang="en-US" altLang="ja-JP" sz="900" dirty="0">
                <a:latin typeface="Meiryo UI" panose="020B0604030504040204" pitchFamily="50" charset="-128"/>
                <a:ea typeface="Meiryo UI" panose="020B0604030504040204" pitchFamily="50" charset="-128"/>
                <a:cs typeface="メイリオ" pitchFamily="50" charset="-128"/>
              </a:rPr>
              <a:t>※RTMP</a:t>
            </a: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rPr>
              <a:t>配信</a:t>
            </a:r>
            <a:r>
              <a:rPr lang="ja-JP" altLang="en-US" sz="900" dirty="0">
                <a:latin typeface="Meiryo UI" panose="020B0604030504040204" pitchFamily="50" charset="-128"/>
                <a:ea typeface="Meiryo UI" panose="020B0604030504040204" pitchFamily="50" charset="-128"/>
                <a:cs typeface="メイリオ" pitchFamily="50" charset="-128"/>
              </a:rPr>
              <a:t>が可能な</a:t>
            </a:r>
            <a:endParaRPr lang="en-US" altLang="ja-JP" sz="900" dirty="0">
              <a:latin typeface="Meiryo UI" panose="020B0604030504040204" pitchFamily="50" charset="-128"/>
              <a:ea typeface="Meiryo UI" panose="020B0604030504040204" pitchFamily="50" charset="-128"/>
              <a:cs typeface="メイリオ" pitchFamily="50" charset="-128"/>
            </a:endParaRPr>
          </a:p>
          <a:p>
            <a:pPr>
              <a:defRPr/>
            </a:pPr>
            <a:r>
              <a:rPr lang="ja-JP" altLang="en-US" sz="900" dirty="0">
                <a:latin typeface="Meiryo UI" panose="020B0604030504040204" pitchFamily="50" charset="-128"/>
                <a:ea typeface="Meiryo UI" panose="020B0604030504040204" pitchFamily="50" charset="-128"/>
                <a:cs typeface="メイリオ" pitchFamily="50" charset="-128"/>
              </a:rPr>
              <a:t>   エンコード装置に限る。</a:t>
            </a:r>
          </a:p>
        </p:txBody>
      </p:sp>
    </p:spTree>
    <p:extLst>
      <p:ext uri="{BB962C8B-B14F-4D97-AF65-F5344CB8AC3E}">
        <p14:creationId xmlns:p14="http://schemas.microsoft.com/office/powerpoint/2010/main" val="2927047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a:xfrm>
            <a:off x="7083975" y="6577972"/>
            <a:ext cx="4114800" cy="206104"/>
          </a:xfrm>
        </p:spPr>
        <p:txBody>
          <a:bodyPr rtlCol="0"/>
          <a:lstStyle/>
          <a:p>
            <a:r>
              <a:rPr lang="en-US" altLang="ja-JP" dirty="0"/>
              <a:t>CLEVAS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a:xfrm>
            <a:off x="11403431" y="6303596"/>
            <a:ext cx="537262" cy="365125"/>
          </a:xfrm>
        </p:spPr>
        <p:txBody>
          <a:bodyPr rtlCol="0"/>
          <a:lstStyle/>
          <a:p>
            <a:pPr rtl="0"/>
            <a:fld id="{19B51A1E-902D-48AF-9020-955120F399B6}" type="slidenum">
              <a:rPr lang="en-US" altLang="ja-JP" smtClean="0"/>
              <a:pPr rtl="0"/>
              <a:t>8</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26000" y="521975"/>
            <a:ext cx="11340000" cy="432000"/>
          </a:xfrm>
        </p:spPr>
        <p:txBody>
          <a:bodyPr/>
          <a:lstStyle/>
          <a:p>
            <a:r>
              <a:rPr lang="en-US" altLang="ja-JP" b="1" dirty="0"/>
              <a:t>CLEVAS</a:t>
            </a:r>
            <a:r>
              <a:rPr lang="ja-JP" altLang="en-US" b="1" dirty="0"/>
              <a:t> 仕様</a:t>
            </a:r>
            <a:endParaRPr kumimoji="1" lang="ja-JP" altLang="en-US" b="1" dirty="0"/>
          </a:p>
        </p:txBody>
      </p:sp>
      <p:graphicFrame>
        <p:nvGraphicFramePr>
          <p:cNvPr id="5" name="表 6">
            <a:extLst>
              <a:ext uri="{FF2B5EF4-FFF2-40B4-BE49-F238E27FC236}">
                <a16:creationId xmlns:a16="http://schemas.microsoft.com/office/drawing/2014/main" id="{DF7F7A24-0891-40DE-A1C5-6F4C93442E34}"/>
              </a:ext>
            </a:extLst>
          </p:cNvPr>
          <p:cNvGraphicFramePr>
            <a:graphicFrameLocks noGrp="1"/>
          </p:cNvGraphicFramePr>
          <p:nvPr>
            <p:extLst>
              <p:ext uri="{D42A27DB-BD31-4B8C-83A1-F6EECF244321}">
                <p14:modId xmlns:p14="http://schemas.microsoft.com/office/powerpoint/2010/main" val="1340614468"/>
              </p:ext>
            </p:extLst>
          </p:nvPr>
        </p:nvGraphicFramePr>
        <p:xfrm>
          <a:off x="426000" y="1186277"/>
          <a:ext cx="11340000" cy="2442508"/>
        </p:xfrm>
        <a:graphic>
          <a:graphicData uri="http://schemas.openxmlformats.org/drawingml/2006/table">
            <a:tbl>
              <a:tblPr firstRow="1" bandRow="1">
                <a:tableStyleId>{5202B0CA-FC54-4496-8BCA-5EF66A818D29}</a:tableStyleId>
              </a:tblPr>
              <a:tblGrid>
                <a:gridCol w="1620000">
                  <a:extLst>
                    <a:ext uri="{9D8B030D-6E8A-4147-A177-3AD203B41FA5}">
                      <a16:colId xmlns:a16="http://schemas.microsoft.com/office/drawing/2014/main" val="2383582829"/>
                    </a:ext>
                  </a:extLst>
                </a:gridCol>
                <a:gridCol w="1620000">
                  <a:extLst>
                    <a:ext uri="{9D8B030D-6E8A-4147-A177-3AD203B41FA5}">
                      <a16:colId xmlns:a16="http://schemas.microsoft.com/office/drawing/2014/main" val="2073159100"/>
                    </a:ext>
                  </a:extLst>
                </a:gridCol>
                <a:gridCol w="1620000">
                  <a:extLst>
                    <a:ext uri="{9D8B030D-6E8A-4147-A177-3AD203B41FA5}">
                      <a16:colId xmlns:a16="http://schemas.microsoft.com/office/drawing/2014/main" val="191318050"/>
                    </a:ext>
                  </a:extLst>
                </a:gridCol>
                <a:gridCol w="1620000">
                  <a:extLst>
                    <a:ext uri="{9D8B030D-6E8A-4147-A177-3AD203B41FA5}">
                      <a16:colId xmlns:a16="http://schemas.microsoft.com/office/drawing/2014/main" val="1293675343"/>
                    </a:ext>
                  </a:extLst>
                </a:gridCol>
                <a:gridCol w="1620000">
                  <a:extLst>
                    <a:ext uri="{9D8B030D-6E8A-4147-A177-3AD203B41FA5}">
                      <a16:colId xmlns:a16="http://schemas.microsoft.com/office/drawing/2014/main" val="2674448376"/>
                    </a:ext>
                  </a:extLst>
                </a:gridCol>
                <a:gridCol w="1620000">
                  <a:extLst>
                    <a:ext uri="{9D8B030D-6E8A-4147-A177-3AD203B41FA5}">
                      <a16:colId xmlns:a16="http://schemas.microsoft.com/office/drawing/2014/main" val="2964572484"/>
                    </a:ext>
                  </a:extLst>
                </a:gridCol>
                <a:gridCol w="1620000">
                  <a:extLst>
                    <a:ext uri="{9D8B030D-6E8A-4147-A177-3AD203B41FA5}">
                      <a16:colId xmlns:a16="http://schemas.microsoft.com/office/drawing/2014/main" val="3525939618"/>
                    </a:ext>
                  </a:extLst>
                </a:gridCol>
              </a:tblGrid>
              <a:tr h="517387">
                <a:tc rowSpan="2">
                  <a:txBody>
                    <a:bodyPr/>
                    <a:lstStyle/>
                    <a:p>
                      <a:pPr algn="ctr"/>
                      <a:r>
                        <a:rPr kumimoji="1" lang="ja-JP" altLang="en-US" sz="1400" b="0" dirty="0">
                          <a:latin typeface="Meiryo UI" panose="020B0604030504040204" pitchFamily="50" charset="-128"/>
                          <a:ea typeface="Meiryo UI" panose="020B0604030504040204" pitchFamily="50" charset="-128"/>
                        </a:rPr>
                        <a:t>動作環境</a:t>
                      </a: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rowSpan="2">
                  <a:txBody>
                    <a:bodyPr/>
                    <a:lstStyle/>
                    <a:p>
                      <a:pPr algn="ctr"/>
                      <a:r>
                        <a:rPr kumimoji="1" lang="ja-JP" altLang="en-US" sz="1400" b="0" dirty="0">
                          <a:latin typeface="Meiryo UI" panose="020B0604030504040204" pitchFamily="50" charset="-128"/>
                          <a:ea typeface="Meiryo UI" panose="020B0604030504040204" pitchFamily="50" charset="-128"/>
                        </a:rPr>
                        <a:t>ハードウェア</a:t>
                      </a:r>
                      <a:r>
                        <a:rPr kumimoji="1" lang="en-US" altLang="ja-JP" sz="1400" b="0" dirty="0">
                          <a:latin typeface="Meiryo UI" panose="020B0604030504040204" pitchFamily="50" charset="-128"/>
                          <a:ea typeface="Meiryo UI" panose="020B0604030504040204" pitchFamily="50" charset="-128"/>
                        </a:rPr>
                        <a:t>OS</a:t>
                      </a:r>
                      <a:endParaRPr kumimoji="1" lang="ja-JP" altLang="en-US" sz="1400" b="0" dirty="0">
                        <a:latin typeface="Meiryo UI" panose="020B0604030504040204" pitchFamily="50" charset="-128"/>
                        <a:ea typeface="Meiryo UI" panose="020B0604030504040204" pitchFamily="50" charset="-128"/>
                      </a:endParaRP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rowSpan="2">
                  <a:txBody>
                    <a:bodyPr/>
                    <a:lstStyle/>
                    <a:p>
                      <a:pPr algn="ctr"/>
                      <a:r>
                        <a:rPr kumimoji="1" lang="ja-JP" altLang="en-US" sz="1400" b="0" dirty="0">
                          <a:latin typeface="Meiryo UI" panose="020B0604030504040204" pitchFamily="50" charset="-128"/>
                          <a:ea typeface="Meiryo UI" panose="020B0604030504040204" pitchFamily="50" charset="-128"/>
                        </a:rPr>
                        <a:t>視聴端末</a:t>
                      </a: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rowSpan="2">
                  <a:txBody>
                    <a:bodyPr/>
                    <a:lstStyle/>
                    <a:p>
                      <a:pPr algn="ctr"/>
                      <a:r>
                        <a:rPr kumimoji="1" lang="ja-JP" altLang="en-US" sz="1400" b="0" dirty="0">
                          <a:latin typeface="Meiryo UI" panose="020B0604030504040204" pitchFamily="50" charset="-128"/>
                          <a:ea typeface="Meiryo UI" panose="020B0604030504040204" pitchFamily="50" charset="-128"/>
                        </a:rPr>
                        <a:t>ブラウザ</a:t>
                      </a: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gridSpan="3">
                  <a:txBody>
                    <a:bodyPr/>
                    <a:lstStyle/>
                    <a:p>
                      <a:pPr algn="ctr"/>
                      <a:r>
                        <a:rPr kumimoji="1" lang="ja-JP" altLang="en-US" sz="1400" b="0" dirty="0">
                          <a:latin typeface="Meiryo UI" panose="020B0604030504040204" pitchFamily="50" charset="-128"/>
                          <a:ea typeface="Meiryo UI" panose="020B0604030504040204" pitchFamily="50" charset="-128"/>
                        </a:rPr>
                        <a:t>対応収録システム</a:t>
                      </a: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017711635"/>
                  </a:ext>
                </a:extLst>
              </a:tr>
              <a:tr h="517387">
                <a:tc vMerge="1">
                  <a:txBody>
                    <a:bodyPr/>
                    <a:lstStyle/>
                    <a:p>
                      <a:endParaRPr kumimoji="1" lang="ja-JP" altLang="en-US" dirty="0"/>
                    </a:p>
                  </a:txBody>
                  <a:tcPr/>
                </a:tc>
                <a:tc vMerge="1">
                  <a:txBody>
                    <a:bodyPr/>
                    <a:lstStyle/>
                    <a:p>
                      <a:endParaRPr kumimoji="1" lang="ja-JP" altLang="en-US" dirty="0"/>
                    </a:p>
                  </a:txBody>
                  <a:tcPr/>
                </a:tc>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rPr>
                        <a:t>ライブ連携</a:t>
                      </a: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kumimoji="1" lang="ja-JP" altLang="en-US" sz="1400" b="0" dirty="0">
                          <a:solidFill>
                            <a:schemeClr val="bg1"/>
                          </a:solidFill>
                          <a:latin typeface="Meiryo UI" panose="020B0604030504040204" pitchFamily="50" charset="-128"/>
                          <a:ea typeface="Meiryo UI" panose="020B0604030504040204" pitchFamily="50" charset="-128"/>
                        </a:rPr>
                        <a:t>自動登録配信</a:t>
                      </a: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0" algn="ctr" defTabSz="914400" rtl="0" eaLnBrk="1" latinLnBrk="0" hangingPunct="1"/>
                      <a:r>
                        <a:rPr kumimoji="1" lang="ja-JP" altLang="en-US" sz="1400" b="0" kern="1200" dirty="0">
                          <a:solidFill>
                            <a:schemeClr val="bg1"/>
                          </a:solidFill>
                          <a:latin typeface="Meiryo UI" panose="020B0604030504040204" pitchFamily="50" charset="-128"/>
                          <a:ea typeface="Meiryo UI" panose="020B0604030504040204" pitchFamily="50" charset="-128"/>
                          <a:cs typeface="+mn-cs"/>
                        </a:rPr>
                        <a:t>手動登録配信</a:t>
                      </a: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3687929543"/>
                  </a:ext>
                </a:extLst>
              </a:tr>
              <a:tr h="1034775">
                <a:tc>
                  <a:txBody>
                    <a:bodyPr/>
                    <a:lstStyle/>
                    <a:p>
                      <a:pPr algn="ctr"/>
                      <a:r>
                        <a:rPr kumimoji="1" lang="en-US" altLang="ja-JP" sz="1400" b="0" dirty="0">
                          <a:latin typeface="Meiryo UI" panose="020B0604030504040204" pitchFamily="50" charset="-128"/>
                          <a:ea typeface="Meiryo UI" panose="020B0604030504040204" pitchFamily="50" charset="-128"/>
                        </a:rPr>
                        <a:t>CLEVAS</a:t>
                      </a:r>
                      <a:endParaRPr kumimoji="1" lang="ja-JP" altLang="en-US" sz="1400" b="0" dirty="0">
                        <a:latin typeface="Meiryo UI" panose="020B0604030504040204" pitchFamily="50" charset="-128"/>
                        <a:ea typeface="Meiryo UI" panose="020B0604030504040204" pitchFamily="50" charset="-128"/>
                      </a:endParaRP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400" b="0" dirty="0">
                          <a:latin typeface="Meiryo UI" panose="020B0604030504040204" pitchFamily="50" charset="-128"/>
                          <a:ea typeface="Meiryo UI" panose="020B0604030504040204" pitchFamily="50" charset="-128"/>
                        </a:rPr>
                        <a:t>Windows Server 2016</a:t>
                      </a: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400" b="0" dirty="0">
                          <a:latin typeface="Meiryo UI" panose="020B0604030504040204" pitchFamily="50" charset="-128"/>
                          <a:ea typeface="Meiryo UI" panose="020B0604030504040204" pitchFamily="50" charset="-128"/>
                        </a:rPr>
                        <a:t>Windows PC</a:t>
                      </a:r>
                      <a:br>
                        <a:rPr kumimoji="1" lang="en-US" altLang="ja-JP" sz="1400" b="0" dirty="0">
                          <a:latin typeface="Meiryo UI" panose="020B0604030504040204" pitchFamily="50" charset="-128"/>
                          <a:ea typeface="Meiryo UI" panose="020B0604030504040204" pitchFamily="50" charset="-128"/>
                        </a:rPr>
                      </a:br>
                      <a:r>
                        <a:rPr kumimoji="1" lang="en-US" altLang="ja-JP" sz="1400" b="0" dirty="0">
                          <a:latin typeface="Meiryo UI" panose="020B0604030504040204" pitchFamily="50" charset="-128"/>
                          <a:ea typeface="Meiryo UI" panose="020B0604030504040204" pitchFamily="50" charset="-128"/>
                        </a:rPr>
                        <a:t>Mac PC</a:t>
                      </a:r>
                      <a:br>
                        <a:rPr kumimoji="1" lang="en-US" altLang="ja-JP" sz="1400" b="0" dirty="0">
                          <a:latin typeface="Meiryo UI" panose="020B0604030504040204" pitchFamily="50" charset="-128"/>
                          <a:ea typeface="Meiryo UI" panose="020B0604030504040204" pitchFamily="50" charset="-128"/>
                        </a:rPr>
                      </a:br>
                      <a:r>
                        <a:rPr kumimoji="1" lang="en-US" altLang="ja-JP" sz="1400" b="0" dirty="0">
                          <a:latin typeface="Meiryo UI" panose="020B0604030504040204" pitchFamily="50" charset="-128"/>
                          <a:ea typeface="Meiryo UI" panose="020B0604030504040204" pitchFamily="50" charset="-128"/>
                        </a:rPr>
                        <a:t>iPhone</a:t>
                      </a:r>
                      <a:br>
                        <a:rPr kumimoji="1" lang="en-US" altLang="ja-JP" sz="1400" b="0" dirty="0">
                          <a:latin typeface="Meiryo UI" panose="020B0604030504040204" pitchFamily="50" charset="-128"/>
                          <a:ea typeface="Meiryo UI" panose="020B0604030504040204" pitchFamily="50" charset="-128"/>
                        </a:rPr>
                      </a:br>
                      <a:r>
                        <a:rPr kumimoji="1" lang="en-US" altLang="ja-JP" sz="1400" b="0" dirty="0">
                          <a:latin typeface="Meiryo UI" panose="020B0604030504040204" pitchFamily="50" charset="-128"/>
                          <a:ea typeface="Meiryo UI" panose="020B0604030504040204" pitchFamily="50" charset="-128"/>
                        </a:rPr>
                        <a:t>iPad</a:t>
                      </a:r>
                      <a:br>
                        <a:rPr kumimoji="1" lang="en-US" altLang="ja-JP" sz="1400" b="0" dirty="0">
                          <a:latin typeface="Meiryo UI" panose="020B0604030504040204" pitchFamily="50" charset="-128"/>
                          <a:ea typeface="Meiryo UI" panose="020B0604030504040204" pitchFamily="50" charset="-128"/>
                        </a:rPr>
                      </a:br>
                      <a:r>
                        <a:rPr kumimoji="1" lang="en-US" altLang="ja-JP" sz="1400" b="0" dirty="0" err="1">
                          <a:latin typeface="Meiryo UI" panose="020B0604030504040204" pitchFamily="50" charset="-128"/>
                          <a:ea typeface="Meiryo UI" panose="020B0604030504040204" pitchFamily="50" charset="-128"/>
                        </a:rPr>
                        <a:t>Andoroid</a:t>
                      </a:r>
                      <a:endParaRPr kumimoji="1" lang="en-US" altLang="ja-JP" sz="1400" b="0" dirty="0">
                        <a:latin typeface="Meiryo UI" panose="020B0604030504040204" pitchFamily="50" charset="-128"/>
                        <a:ea typeface="Meiryo UI" panose="020B0604030504040204" pitchFamily="50" charset="-128"/>
                      </a:endParaRP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400" b="0" dirty="0">
                          <a:latin typeface="Meiryo UI" panose="020B0604030504040204" pitchFamily="50" charset="-128"/>
                          <a:ea typeface="Meiryo UI" panose="020B0604030504040204" pitchFamily="50" charset="-128"/>
                        </a:rPr>
                        <a:t>Chrome</a:t>
                      </a:r>
                      <a:r>
                        <a:rPr kumimoji="1" lang="ja-JP" altLang="en-US" sz="1400" b="0" dirty="0">
                          <a:latin typeface="Meiryo UI" panose="020B0604030504040204" pitchFamily="50" charset="-128"/>
                          <a:ea typeface="Meiryo UI" panose="020B0604030504040204" pitchFamily="50" charset="-128"/>
                        </a:rPr>
                        <a:t>推奨</a:t>
                      </a:r>
                    </a:p>
                    <a:p>
                      <a:pPr algn="ctr"/>
                      <a:r>
                        <a:rPr kumimoji="1" lang="en-US" altLang="ja-JP" sz="1400" b="0" dirty="0">
                          <a:latin typeface="Meiryo UI" panose="020B0604030504040204" pitchFamily="50" charset="-128"/>
                          <a:ea typeface="Meiryo UI" panose="020B0604030504040204" pitchFamily="50" charset="-128"/>
                        </a:rPr>
                        <a:t>Safari</a:t>
                      </a:r>
                      <a:br>
                        <a:rPr kumimoji="1" lang="en-US" altLang="ja-JP" sz="1400" b="0" dirty="0">
                          <a:latin typeface="Meiryo UI" panose="020B0604030504040204" pitchFamily="50" charset="-128"/>
                          <a:ea typeface="Meiryo UI" panose="020B0604030504040204" pitchFamily="50" charset="-128"/>
                        </a:rPr>
                      </a:br>
                      <a:r>
                        <a:rPr kumimoji="1" lang="en-US" altLang="ja-JP" sz="1400" b="0" dirty="0">
                          <a:latin typeface="Meiryo UI" panose="020B0604030504040204" pitchFamily="50" charset="-128"/>
                          <a:ea typeface="Meiryo UI" panose="020B0604030504040204" pitchFamily="50" charset="-128"/>
                        </a:rPr>
                        <a:t>Firefox</a:t>
                      </a:r>
                      <a:br>
                        <a:rPr kumimoji="1" lang="en-US" altLang="ja-JP" sz="1400" b="0" dirty="0">
                          <a:latin typeface="Meiryo UI" panose="020B0604030504040204" pitchFamily="50" charset="-128"/>
                          <a:ea typeface="Meiryo UI" panose="020B0604030504040204" pitchFamily="50" charset="-128"/>
                        </a:rPr>
                      </a:br>
                      <a:r>
                        <a:rPr kumimoji="1" lang="en-US" altLang="ja-JP" sz="1400" b="0" dirty="0">
                          <a:latin typeface="Meiryo UI" panose="020B0604030504040204" pitchFamily="50" charset="-128"/>
                          <a:ea typeface="Meiryo UI" panose="020B0604030504040204" pitchFamily="50" charset="-128"/>
                        </a:rPr>
                        <a:t>Edge</a:t>
                      </a:r>
                    </a:p>
                    <a:p>
                      <a:pPr algn="ctr"/>
                      <a:r>
                        <a:rPr kumimoji="1" lang="en-US" altLang="ja-JP" sz="1400" b="0" dirty="0">
                          <a:latin typeface="Meiryo UI" panose="020B0604030504040204" pitchFamily="50" charset="-128"/>
                          <a:ea typeface="Meiryo UI" panose="020B0604030504040204" pitchFamily="50" charset="-128"/>
                        </a:rPr>
                        <a:t>Internet Explorer※</a:t>
                      </a:r>
                      <a:endParaRPr kumimoji="1" lang="ja-JP" altLang="en-US" sz="1400" b="0" dirty="0">
                        <a:latin typeface="Meiryo UI" panose="020B0604030504040204" pitchFamily="50" charset="-128"/>
                        <a:ea typeface="Meiryo UI" panose="020B0604030504040204" pitchFamily="50" charset="-128"/>
                      </a:endParaRP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400" b="0" dirty="0">
                          <a:latin typeface="Meiryo UI" panose="020B0604030504040204" pitchFamily="50" charset="-128"/>
                          <a:ea typeface="Meiryo UI" panose="020B0604030504040204" pitchFamily="50" charset="-128"/>
                        </a:rPr>
                        <a:t>Bee8Plus</a:t>
                      </a:r>
                    </a:p>
                    <a:p>
                      <a:pPr algn="ctr"/>
                      <a:r>
                        <a:rPr kumimoji="1" lang="en-US" altLang="ja-JP" sz="1400" b="0" dirty="0" err="1">
                          <a:latin typeface="Meiryo UI" panose="020B0604030504040204" pitchFamily="50" charset="-128"/>
                          <a:ea typeface="Meiryo UI" panose="020B0604030504040204" pitchFamily="50" charset="-128"/>
                        </a:rPr>
                        <a:t>BeeTouchPlus</a:t>
                      </a:r>
                      <a:endParaRPr kumimoji="1" lang="ja-JP" altLang="en-US" sz="1400" b="0" dirty="0">
                        <a:latin typeface="Meiryo UI" panose="020B0604030504040204" pitchFamily="50" charset="-128"/>
                        <a:ea typeface="Meiryo UI" panose="020B0604030504040204" pitchFamily="50" charset="-128"/>
                      </a:endParaRP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400" b="0" dirty="0">
                          <a:latin typeface="Meiryo UI" panose="020B0604030504040204" pitchFamily="50" charset="-128"/>
                          <a:ea typeface="Meiryo UI" panose="020B0604030504040204" pitchFamily="50" charset="-128"/>
                        </a:rPr>
                        <a:t>Spider Rec</a:t>
                      </a:r>
                      <a:endParaRPr kumimoji="1" lang="ja-JP" altLang="en-US" sz="1400" b="0" dirty="0">
                        <a:latin typeface="Meiryo UI" panose="020B0604030504040204" pitchFamily="50" charset="-128"/>
                        <a:ea typeface="Meiryo UI" panose="020B0604030504040204" pitchFamily="50" charset="-128"/>
                      </a:endParaRP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400" b="0" dirty="0">
                          <a:latin typeface="Meiryo UI" panose="020B0604030504040204" pitchFamily="50" charset="-128"/>
                          <a:ea typeface="Meiryo UI" panose="020B0604030504040204" pitchFamily="50" charset="-128"/>
                        </a:rPr>
                        <a:t>Spider Rec</a:t>
                      </a:r>
                    </a:p>
                    <a:p>
                      <a:pPr algn="ctr"/>
                      <a:r>
                        <a:rPr kumimoji="1" lang="en-US" altLang="ja-JP" sz="1400" b="0" dirty="0">
                          <a:latin typeface="Meiryo UI" panose="020B0604030504040204" pitchFamily="50" charset="-128"/>
                          <a:ea typeface="Meiryo UI" panose="020B0604030504040204" pitchFamily="50" charset="-128"/>
                        </a:rPr>
                        <a:t>Bee8Plus</a:t>
                      </a:r>
                      <a:br>
                        <a:rPr kumimoji="1" lang="en-US" altLang="ja-JP" sz="1400" b="0" dirty="0">
                          <a:latin typeface="Meiryo UI" panose="020B0604030504040204" pitchFamily="50" charset="-128"/>
                          <a:ea typeface="Meiryo UI" panose="020B0604030504040204" pitchFamily="50" charset="-128"/>
                        </a:rPr>
                      </a:br>
                      <a:r>
                        <a:rPr kumimoji="1" lang="en-US" altLang="ja-JP" sz="1400" b="0" dirty="0" err="1">
                          <a:latin typeface="Meiryo UI" panose="020B0604030504040204" pitchFamily="50" charset="-128"/>
                          <a:ea typeface="Meiryo UI" panose="020B0604030504040204" pitchFamily="50" charset="-128"/>
                        </a:rPr>
                        <a:t>BeeTouchPlus</a:t>
                      </a:r>
                      <a:endParaRPr kumimoji="1" lang="ja-JP" altLang="en-US" sz="1400" b="0" dirty="0">
                        <a:latin typeface="Meiryo UI" panose="020B0604030504040204" pitchFamily="50" charset="-128"/>
                        <a:ea typeface="Meiryo UI" panose="020B0604030504040204" pitchFamily="50" charset="-128"/>
                      </a:endParaRPr>
                    </a:p>
                  </a:txBody>
                  <a:tcPr marL="127575" marR="127575" marT="63787" marB="63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5136063"/>
                  </a:ext>
                </a:extLst>
              </a:tr>
            </a:tbl>
          </a:graphicData>
        </a:graphic>
      </p:graphicFrame>
      <p:graphicFrame>
        <p:nvGraphicFramePr>
          <p:cNvPr id="11" name="表 10">
            <a:extLst>
              <a:ext uri="{FF2B5EF4-FFF2-40B4-BE49-F238E27FC236}">
                <a16:creationId xmlns:a16="http://schemas.microsoft.com/office/drawing/2014/main" id="{C8F74E78-3B65-40C1-B0AC-C56D3ED0FD66}"/>
              </a:ext>
            </a:extLst>
          </p:cNvPr>
          <p:cNvGraphicFramePr>
            <a:graphicFrameLocks noGrp="1"/>
          </p:cNvGraphicFramePr>
          <p:nvPr>
            <p:extLst>
              <p:ext uri="{D42A27DB-BD31-4B8C-83A1-F6EECF244321}">
                <p14:modId xmlns:p14="http://schemas.microsoft.com/office/powerpoint/2010/main" val="65170136"/>
              </p:ext>
            </p:extLst>
          </p:nvPr>
        </p:nvGraphicFramePr>
        <p:xfrm>
          <a:off x="425999" y="3917663"/>
          <a:ext cx="11340001" cy="1808629"/>
        </p:xfrm>
        <a:graphic>
          <a:graphicData uri="http://schemas.openxmlformats.org/drawingml/2006/table">
            <a:tbl>
              <a:tblPr/>
              <a:tblGrid>
                <a:gridCol w="1498223">
                  <a:extLst>
                    <a:ext uri="{9D8B030D-6E8A-4147-A177-3AD203B41FA5}">
                      <a16:colId xmlns:a16="http://schemas.microsoft.com/office/drawing/2014/main" val="20000"/>
                    </a:ext>
                  </a:extLst>
                </a:gridCol>
                <a:gridCol w="1297651">
                  <a:extLst>
                    <a:ext uri="{9D8B030D-6E8A-4147-A177-3AD203B41FA5}">
                      <a16:colId xmlns:a16="http://schemas.microsoft.com/office/drawing/2014/main" val="20001"/>
                    </a:ext>
                  </a:extLst>
                </a:gridCol>
                <a:gridCol w="1297651">
                  <a:extLst>
                    <a:ext uri="{9D8B030D-6E8A-4147-A177-3AD203B41FA5}">
                      <a16:colId xmlns:a16="http://schemas.microsoft.com/office/drawing/2014/main" val="20002"/>
                    </a:ext>
                  </a:extLst>
                </a:gridCol>
                <a:gridCol w="1297651">
                  <a:extLst>
                    <a:ext uri="{9D8B030D-6E8A-4147-A177-3AD203B41FA5}">
                      <a16:colId xmlns:a16="http://schemas.microsoft.com/office/drawing/2014/main" val="20003"/>
                    </a:ext>
                  </a:extLst>
                </a:gridCol>
                <a:gridCol w="1189765">
                  <a:extLst>
                    <a:ext uri="{9D8B030D-6E8A-4147-A177-3AD203B41FA5}">
                      <a16:colId xmlns:a16="http://schemas.microsoft.com/office/drawing/2014/main" val="20004"/>
                    </a:ext>
                  </a:extLst>
                </a:gridCol>
                <a:gridCol w="1189765">
                  <a:extLst>
                    <a:ext uri="{9D8B030D-6E8A-4147-A177-3AD203B41FA5}">
                      <a16:colId xmlns:a16="http://schemas.microsoft.com/office/drawing/2014/main" val="20005"/>
                    </a:ext>
                  </a:extLst>
                </a:gridCol>
                <a:gridCol w="1189765">
                  <a:extLst>
                    <a:ext uri="{9D8B030D-6E8A-4147-A177-3AD203B41FA5}">
                      <a16:colId xmlns:a16="http://schemas.microsoft.com/office/drawing/2014/main" val="20006"/>
                    </a:ext>
                  </a:extLst>
                </a:gridCol>
                <a:gridCol w="1189765">
                  <a:extLst>
                    <a:ext uri="{9D8B030D-6E8A-4147-A177-3AD203B41FA5}">
                      <a16:colId xmlns:a16="http://schemas.microsoft.com/office/drawing/2014/main" val="2116055655"/>
                    </a:ext>
                  </a:extLst>
                </a:gridCol>
                <a:gridCol w="1189765">
                  <a:extLst>
                    <a:ext uri="{9D8B030D-6E8A-4147-A177-3AD203B41FA5}">
                      <a16:colId xmlns:a16="http://schemas.microsoft.com/office/drawing/2014/main" val="1892439444"/>
                    </a:ext>
                  </a:extLst>
                </a:gridCol>
              </a:tblGrid>
              <a:tr h="364238">
                <a:tc rowSpan="2">
                  <a:txBody>
                    <a:bodyPr/>
                    <a:lstStyle/>
                    <a:p>
                      <a:pPr algn="ctr" fontAlgn="ctr"/>
                      <a:r>
                        <a:rPr lang="ja-JP" altLang="en-US" sz="1400" b="0" i="0" u="none" strike="noStrike" dirty="0">
                          <a:solidFill>
                            <a:schemeClr val="bg1"/>
                          </a:solidFill>
                          <a:latin typeface="Meiryo UI" panose="020B0604030504040204" pitchFamily="50" charset="-128"/>
                          <a:ea typeface="Meiryo UI" panose="020B0604030504040204" pitchFamily="50" charset="-128"/>
                          <a:cs typeface="+mn-cs"/>
                        </a:rPr>
                        <a:t>製品タイプ</a:t>
                      </a:r>
                    </a:p>
                  </a:txBody>
                  <a:tcPr marL="110945" marR="110945" marT="55472" marB="554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gridSpan="3">
                  <a:txBody>
                    <a:bodyPr/>
                    <a:lstStyle/>
                    <a:p>
                      <a:pPr algn="ctr" fontAlgn="ctr"/>
                      <a:r>
                        <a:rPr lang="ja-JP" altLang="en-US"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t>配信</a:t>
                      </a:r>
                    </a:p>
                  </a:txBody>
                  <a:tcPr marL="110945" marR="110945" marT="55472" marB="554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hMerge="1">
                  <a:txBody>
                    <a:bodyPr/>
                    <a:lstStyle/>
                    <a:p>
                      <a:endParaRPr kumimoji="1" lang="ja-JP" altLang="en-US"/>
                    </a:p>
                  </a:txBody>
                  <a:tcPr/>
                </a:tc>
                <a:tc hMerge="1">
                  <a:txBody>
                    <a:bodyPr/>
                    <a:lstStyle/>
                    <a:p>
                      <a:endParaRPr kumimoji="1" lang="ja-JP" altLang="en-US"/>
                    </a:p>
                  </a:txBody>
                  <a:tcPr/>
                </a:tc>
                <a:tc gridSpan="5">
                  <a:txBody>
                    <a:bodyPr/>
                    <a:lstStyle/>
                    <a:p>
                      <a:pPr algn="ctr" fontAlgn="ctr"/>
                      <a:r>
                        <a:rPr lang="ja-JP" altLang="en-US"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t>管理</a:t>
                      </a:r>
                    </a:p>
                  </a:txBody>
                  <a:tcPr marL="8534" marR="8534" marT="92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200" b="0" i="0" u="none" strike="noStrike" dirty="0">
                        <a:solidFill>
                          <a:srgbClr val="000000"/>
                        </a:solidFill>
                        <a:latin typeface="メイリオ" pitchFamily="50" charset="-128"/>
                        <a:ea typeface="メイリオ" pitchFamily="50" charset="-128"/>
                        <a:cs typeface="メイリオ" pitchFamily="50" charset="-128"/>
                      </a:endParaRPr>
                    </a:p>
                  </a:txBody>
                  <a:tcPr marL="7034" marR="7034"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200" b="0" i="0" u="none" strike="noStrike" dirty="0">
                        <a:solidFill>
                          <a:srgbClr val="000000"/>
                        </a:solidFill>
                        <a:latin typeface="メイリオ" pitchFamily="50" charset="-128"/>
                        <a:ea typeface="メイリオ" pitchFamily="50" charset="-128"/>
                        <a:cs typeface="メイリオ" pitchFamily="50" charset="-128"/>
                      </a:endParaRPr>
                    </a:p>
                  </a:txBody>
                  <a:tcPr marL="7034" marR="7034"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15915">
                <a:tc vMerge="1">
                  <a:txBody>
                    <a:bodyPr/>
                    <a:lstStyle/>
                    <a:p>
                      <a:endParaRPr kumimoji="1" lang="ja-JP" altLang="en-US"/>
                    </a:p>
                  </a:txBody>
                  <a:tcPr/>
                </a:tc>
                <a:tc>
                  <a:txBody>
                    <a:bodyPr/>
                    <a:lstStyle/>
                    <a:p>
                      <a:pPr algn="ctr" fontAlgn="ctr"/>
                      <a:r>
                        <a:rPr lang="ja-JP" altLang="en-US"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t>動画共有</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ctr"/>
                      <a:r>
                        <a:rPr lang="ja-JP" altLang="en-US"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t>同時ログイン数</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ctr"/>
                      <a:r>
                        <a:rPr lang="zh-TW" altLang="en-US"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t>同時視聴追加</a:t>
                      </a:r>
                      <a:endParaRPr lang="en-US" altLang="zh-TW"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endParaRPr>
                    </a:p>
                    <a:p>
                      <a:pPr algn="ctr" fontAlgn="ctr"/>
                      <a:r>
                        <a:rPr lang="en-US" altLang="ja-JP"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t>100</a:t>
                      </a:r>
                      <a:endParaRPr lang="zh-TW" altLang="en-US"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endParaRP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ctr"/>
                      <a:r>
                        <a:rPr lang="zh-TW" altLang="en-US"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t>基本管理機能</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ctr"/>
                      <a:r>
                        <a:rPr lang="zh-TW" altLang="en-US"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t>視聴分析機能</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ctr"/>
                      <a:r>
                        <a:rPr lang="ja-JP" altLang="en-US"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t>収録システム</a:t>
                      </a:r>
                      <a:br>
                        <a:rPr lang="en-US" altLang="ja-JP"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br>
                      <a:r>
                        <a:rPr lang="ja-JP" altLang="en-US"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t>管理</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ctr"/>
                      <a:r>
                        <a:rPr lang="en-US" altLang="ja-JP"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t>Web</a:t>
                      </a:r>
                      <a:r>
                        <a:rPr lang="ja-JP" altLang="en-US"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t>編集</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fontAlgn="ctr"/>
                      <a:r>
                        <a:rPr lang="ja-JP" altLang="en-US" sz="1400" b="0" i="0" u="none" strike="noStrike" dirty="0">
                          <a:solidFill>
                            <a:schemeClr val="bg1"/>
                          </a:solidFill>
                          <a:latin typeface="Meiryo UI" panose="020B0604030504040204" pitchFamily="50" charset="-128"/>
                          <a:ea typeface="Meiryo UI" panose="020B0604030504040204" pitchFamily="50" charset="-128"/>
                          <a:cs typeface="メイリオ" pitchFamily="50" charset="-128"/>
                        </a:rPr>
                        <a:t>自動変換</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1"/>
                  </a:ext>
                </a:extLst>
              </a:tr>
              <a:tr h="364238">
                <a:tc>
                  <a:txBody>
                    <a:bodyPr/>
                    <a:lstStyle/>
                    <a:p>
                      <a:pPr algn="ctr" fontAlgn="ctr"/>
                      <a:r>
                        <a:rPr lang="en-US" sz="1400" b="0" i="0" u="none" strike="noStrike" dirty="0" err="1">
                          <a:solidFill>
                            <a:srgbClr val="000000"/>
                          </a:solidFill>
                          <a:latin typeface="Meiryo UI" panose="020B0604030504040204" pitchFamily="50" charset="-128"/>
                          <a:ea typeface="Meiryo UI" panose="020B0604030504040204" pitchFamily="50" charset="-128"/>
                          <a:cs typeface="メイリオ" pitchFamily="50" charset="-128"/>
                        </a:rPr>
                        <a:t>Entery</a:t>
                      </a:r>
                      <a:r>
                        <a:rPr lang="ja-JP" altLang="en-US"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版</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a:solidFill>
                            <a:srgbClr val="000000"/>
                          </a:solidFill>
                          <a:latin typeface="Meiryo UI" panose="020B0604030504040204" pitchFamily="50" charset="-128"/>
                          <a:ea typeface="Meiryo UI" panose="020B0604030504040204" pitchFamily="50" charset="-128"/>
                          <a:cs typeface="メイリオ" pitchFamily="50" charset="-128"/>
                        </a:rPr>
                        <a:t>10</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a:solidFill>
                            <a:srgbClr val="000000"/>
                          </a:solidFill>
                          <a:latin typeface="Meiryo UI" panose="020B0604030504040204" pitchFamily="50" charset="-128"/>
                          <a:ea typeface="Meiryo UI" panose="020B0604030504040204" pitchFamily="50" charset="-128"/>
                          <a:cs typeface="メイリオ" pitchFamily="50" charset="-128"/>
                        </a:rPr>
                        <a:t>○</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a:solidFill>
                            <a:srgbClr val="000000"/>
                          </a:solidFill>
                          <a:latin typeface="Meiryo UI" panose="020B0604030504040204" pitchFamily="50" charset="-128"/>
                          <a:ea typeface="Meiryo UI" panose="020B0604030504040204" pitchFamily="50" charset="-128"/>
                          <a:cs typeface="メイリオ" pitchFamily="50" charset="-128"/>
                        </a:rPr>
                        <a:t>×</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a:solidFill>
                            <a:srgbClr val="000000"/>
                          </a:solidFill>
                          <a:latin typeface="Meiryo UI" panose="020B0604030504040204" pitchFamily="50" charset="-128"/>
                          <a:ea typeface="Meiryo UI" panose="020B0604030504040204" pitchFamily="50" charset="-128"/>
                          <a:cs typeface="メイリオ" pitchFamily="50" charset="-128"/>
                        </a:rPr>
                        <a:t>×</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オプション</a:t>
                      </a:r>
                      <a:endParaRPr lang="en-US" altLang="ja-JP"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endParaRP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オプション</a:t>
                      </a:r>
                      <a:endParaRPr lang="en-US" altLang="ja-JP"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endParaRP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64238">
                <a:tc>
                  <a:txBody>
                    <a:bodyPr/>
                    <a:lstStyle/>
                    <a:p>
                      <a:pPr algn="ctr" fontAlgn="ctr"/>
                      <a:r>
                        <a:rPr lang="en-US"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Standard</a:t>
                      </a:r>
                      <a:r>
                        <a:rPr lang="ja-JP" altLang="en-US"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版</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ja-JP"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100</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オプション</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〇</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オプション</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〇</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latin typeface="Meiryo UI" panose="020B0604030504040204" pitchFamily="50" charset="-128"/>
                          <a:ea typeface="Meiryo UI" panose="020B0604030504040204" pitchFamily="50" charset="-128"/>
                          <a:cs typeface="メイリオ" pitchFamily="50" charset="-128"/>
                        </a:rPr>
                        <a:t>〇</a:t>
                      </a:r>
                    </a:p>
                  </a:txBody>
                  <a:tcPr marL="8534" marR="8534" marT="9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90149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05C44B1-BA82-483C-BD91-F89067442F9E}"/>
              </a:ext>
            </a:extLst>
          </p:cNvPr>
          <p:cNvSpPr>
            <a:spLocks noGrp="1"/>
          </p:cNvSpPr>
          <p:nvPr>
            <p:ph type="ftr" sz="quarter" idx="10"/>
          </p:nvPr>
        </p:nvSpPr>
        <p:spPr/>
        <p:txBody>
          <a:bodyPr rtlCol="0"/>
          <a:lstStyle/>
          <a:p>
            <a:r>
              <a:rPr lang="en-US" altLang="ja-JP" dirty="0"/>
              <a:t>CLEVAS</a:t>
            </a:r>
            <a:r>
              <a:rPr lang="ja-JP" altLang="en-US" dirty="0"/>
              <a:t> </a:t>
            </a:r>
            <a:r>
              <a:rPr lang="en-US" altLang="ja-JP" dirty="0"/>
              <a:t>Demonstration</a:t>
            </a:r>
            <a:endParaRPr lang="ja-JP" altLang="en-US" dirty="0"/>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11"/>
          </p:nvPr>
        </p:nvSpPr>
        <p:spPr/>
        <p:txBody>
          <a:bodyPr rtlCol="0"/>
          <a:lstStyle/>
          <a:p>
            <a:pPr rtl="0"/>
            <a:fld id="{19B51A1E-902D-48AF-9020-955120F399B6}" type="slidenum">
              <a:rPr lang="en-US" altLang="ja-JP" smtClean="0"/>
              <a:pPr rtl="0"/>
              <a:t>9</a:t>
            </a:fld>
            <a:endParaRPr lang="ja-JP" altLang="en-US" dirty="0"/>
          </a:p>
        </p:txBody>
      </p:sp>
      <p:sp>
        <p:nvSpPr>
          <p:cNvPr id="65" name="タイトル 1">
            <a:extLst>
              <a:ext uri="{FF2B5EF4-FFF2-40B4-BE49-F238E27FC236}">
                <a16:creationId xmlns:a16="http://schemas.microsoft.com/office/drawing/2014/main" id="{DE0E73F7-8A5E-4922-860A-C870FDF746D9}"/>
              </a:ext>
            </a:extLst>
          </p:cNvPr>
          <p:cNvSpPr>
            <a:spLocks noGrp="1"/>
          </p:cNvSpPr>
          <p:nvPr>
            <p:ph type="title"/>
          </p:nvPr>
        </p:nvSpPr>
        <p:spPr>
          <a:xfrm>
            <a:off x="432000" y="432000"/>
            <a:ext cx="11340000" cy="432000"/>
          </a:xfrm>
        </p:spPr>
        <p:txBody>
          <a:bodyPr/>
          <a:lstStyle/>
          <a:p>
            <a:r>
              <a:rPr lang="en-US" altLang="ja-JP" b="1" dirty="0"/>
              <a:t>CLEVAS</a:t>
            </a:r>
            <a:r>
              <a:rPr lang="ja-JP" altLang="en-US" b="1" dirty="0"/>
              <a:t> クラウドサービス</a:t>
            </a:r>
            <a:endParaRPr kumimoji="1" lang="ja-JP" altLang="en-US" b="1" dirty="0"/>
          </a:p>
        </p:txBody>
      </p:sp>
      <p:sp>
        <p:nvSpPr>
          <p:cNvPr id="24" name="テキスト ボックス 23">
            <a:extLst>
              <a:ext uri="{FF2B5EF4-FFF2-40B4-BE49-F238E27FC236}">
                <a16:creationId xmlns:a16="http://schemas.microsoft.com/office/drawing/2014/main" id="{E5A6A21F-4307-4784-84BC-7733CD82DD8E}"/>
              </a:ext>
            </a:extLst>
          </p:cNvPr>
          <p:cNvSpPr txBox="1"/>
          <p:nvPr/>
        </p:nvSpPr>
        <p:spPr>
          <a:xfrm>
            <a:off x="7310882" y="1880114"/>
            <a:ext cx="4393028" cy="3097771"/>
          </a:xfrm>
          <a:prstGeom prst="rect">
            <a:avLst/>
          </a:prstGeom>
          <a:noFill/>
        </p:spPr>
        <p:txBody>
          <a:bodyPr wrap="square" rtlCol="0">
            <a:spAutoFit/>
          </a:bodyPr>
          <a:lstStyle/>
          <a:p>
            <a:pPr marL="342900" indent="-342900" defTabSz="779144">
              <a:lnSpc>
                <a:spcPct val="90000"/>
              </a:lnSpc>
              <a:spcBef>
                <a:spcPts val="852"/>
              </a:spcBef>
              <a:buFont typeface="Arial" panose="020B0604020202020204" pitchFamily="34" charset="0"/>
              <a:buChar char="•"/>
              <a:defRP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既にお持ちの動画もエンコード機能で再活用できます。</a:t>
            </a:r>
          </a:p>
          <a:p>
            <a:pPr marL="342900" indent="-342900" defTabSz="779144">
              <a:lnSpc>
                <a:spcPct val="90000"/>
              </a:lnSpc>
              <a:spcBef>
                <a:spcPts val="852"/>
              </a:spcBef>
              <a:buFont typeface="Arial" panose="020B0604020202020204" pitchFamily="34" charset="0"/>
              <a:buChar char="•"/>
              <a:defRP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柔軟なサービス体系で最適なプランをご提供します。</a:t>
            </a:r>
          </a:p>
          <a:p>
            <a:pPr marL="342900" indent="-342900" defTabSz="779144">
              <a:lnSpc>
                <a:spcPct val="90000"/>
              </a:lnSpc>
              <a:spcBef>
                <a:spcPts val="852"/>
              </a:spcBef>
              <a:buFont typeface="Arial" panose="020B0604020202020204" pitchFamily="34" charset="0"/>
              <a:buChar char="•"/>
              <a:defRP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固定資産を持たず、安心・安定した基盤で動画を活用頂けます。</a:t>
            </a:r>
          </a:p>
          <a:p>
            <a:pPr marL="342900" indent="-342900" defTabSz="779144">
              <a:lnSpc>
                <a:spcPct val="90000"/>
              </a:lnSpc>
              <a:spcBef>
                <a:spcPts val="852"/>
              </a:spcBef>
              <a:buFont typeface="Arial" panose="020B0604020202020204" pitchFamily="34" charset="0"/>
              <a:buChar char="•"/>
              <a:defRP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収録システムと連携した自動収録・ライブ配信が可能です。</a:t>
            </a:r>
          </a:p>
        </p:txBody>
      </p:sp>
      <p:grpSp>
        <p:nvGrpSpPr>
          <p:cNvPr id="25" name="グループ 24">
            <a:extLst>
              <a:ext uri="{FF2B5EF4-FFF2-40B4-BE49-F238E27FC236}">
                <a16:creationId xmlns:a16="http://schemas.microsoft.com/office/drawing/2014/main" id="{158B82BC-5A6B-46E6-A29E-435DBF5A81F6}"/>
              </a:ext>
            </a:extLst>
          </p:cNvPr>
          <p:cNvGrpSpPr/>
          <p:nvPr/>
        </p:nvGrpSpPr>
        <p:grpSpPr>
          <a:xfrm>
            <a:off x="7213602" y="1716927"/>
            <a:ext cx="4558398" cy="3358321"/>
            <a:chOff x="180000" y="180000"/>
            <a:chExt cx="4330700" cy="6292683"/>
          </a:xfrm>
        </p:grpSpPr>
        <p:sp>
          <p:nvSpPr>
            <p:cNvPr id="26" name="長方形 6">
              <a:extLst>
                <a:ext uri="{FF2B5EF4-FFF2-40B4-BE49-F238E27FC236}">
                  <a16:creationId xmlns:a16="http://schemas.microsoft.com/office/drawing/2014/main" id="{2467AE4B-7E4E-4F62-8495-9ADAD953E073}"/>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29" name="長方形 6">
              <a:extLst>
                <a:ext uri="{FF2B5EF4-FFF2-40B4-BE49-F238E27FC236}">
                  <a16:creationId xmlns:a16="http://schemas.microsoft.com/office/drawing/2014/main" id="{9C94BC0D-9B6E-4F5C-BAC5-9BA2A13BB60A}"/>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grpSp>
      <p:sp>
        <p:nvSpPr>
          <p:cNvPr id="10" name="テキスト ボックス 9">
            <a:extLst>
              <a:ext uri="{FF2B5EF4-FFF2-40B4-BE49-F238E27FC236}">
                <a16:creationId xmlns:a16="http://schemas.microsoft.com/office/drawing/2014/main" id="{9C4E25EE-3E64-476D-98C2-B3541AD681A2}"/>
              </a:ext>
            </a:extLst>
          </p:cNvPr>
          <p:cNvSpPr txBox="1"/>
          <p:nvPr/>
        </p:nvSpPr>
        <p:spPr>
          <a:xfrm>
            <a:off x="420000" y="1137570"/>
            <a:ext cx="5971072" cy="1421928"/>
          </a:xfrm>
          <a:prstGeom prst="rect">
            <a:avLst/>
          </a:prstGeom>
          <a:noFill/>
        </p:spPr>
        <p:txBody>
          <a:bodyPr wrap="square" rtlCol="0">
            <a:spAutoFit/>
          </a:bodyPr>
          <a:lstStyle/>
          <a:p>
            <a:pPr defTabSz="779144">
              <a:lnSpc>
                <a:spcPct val="90000"/>
              </a:lnSpc>
              <a:spcBef>
                <a:spcPts val="852"/>
              </a:spcBef>
              <a:defRPr/>
            </a:pPr>
            <a:r>
              <a:rPr lang="ja-JP" altLang="en-US" sz="2400" dirty="0">
                <a:solidFill>
                  <a:schemeClr val="tx1">
                    <a:lumMod val="75000"/>
                    <a:lumOff val="25000"/>
                  </a:schemeClr>
                </a:solidFill>
                <a:latin typeface="Meiryo UI" panose="020B0604030504040204" pitchFamily="50" charset="-128"/>
                <a:ea typeface="Meiryo UI" panose="020B0604030504040204" pitchFamily="50" charset="-128"/>
                <a:cs typeface="メイリオ" pitchFamily="50" charset="-128"/>
              </a:rPr>
              <a:t>動画管理配信システム「　　　　　　」をクラウドサービスでご提供します。今ある動画もこれから作る動画も「　　　　　　　　　　　　」で手軽に統合管理・動画配信が可能です。</a:t>
            </a:r>
          </a:p>
        </p:txBody>
      </p:sp>
      <p:pic>
        <p:nvPicPr>
          <p:cNvPr id="11" name="Picture 2" descr="\\Tkynas01\営業ソリューション\INTERNAL USE\販売促進関連\提案資料\筺体写真\製品ロゴ\CLEVAS.png">
            <a:extLst>
              <a:ext uri="{FF2B5EF4-FFF2-40B4-BE49-F238E27FC236}">
                <a16:creationId xmlns:a16="http://schemas.microsoft.com/office/drawing/2014/main" id="{D6B5F46C-3969-42EE-8893-6291101B6DF5}"/>
              </a:ext>
            </a:extLst>
          </p:cNvPr>
          <p:cNvPicPr>
            <a:picLocks noChangeAspect="1" noChangeArrowheads="1"/>
          </p:cNvPicPr>
          <p:nvPr/>
        </p:nvPicPr>
        <p:blipFill>
          <a:blip r:embed="rId3" cstate="print"/>
          <a:srcRect/>
          <a:stretch>
            <a:fillRect/>
          </a:stretch>
        </p:blipFill>
        <p:spPr bwMode="auto">
          <a:xfrm>
            <a:off x="3463905" y="1098900"/>
            <a:ext cx="1176192" cy="489907"/>
          </a:xfrm>
          <a:prstGeom prst="rect">
            <a:avLst/>
          </a:prstGeom>
          <a:noFill/>
        </p:spPr>
      </p:pic>
      <p:pic>
        <p:nvPicPr>
          <p:cNvPr id="12" name="Picture 2">
            <a:extLst>
              <a:ext uri="{FF2B5EF4-FFF2-40B4-BE49-F238E27FC236}">
                <a16:creationId xmlns:a16="http://schemas.microsoft.com/office/drawing/2014/main" id="{A26DF44C-40C7-4DDA-9A19-ECB16DFA3A7D}"/>
              </a:ext>
            </a:extLst>
          </p:cNvPr>
          <p:cNvPicPr>
            <a:picLocks noChangeAspect="1" noChangeArrowheads="1"/>
          </p:cNvPicPr>
          <p:nvPr/>
        </p:nvPicPr>
        <p:blipFill>
          <a:blip r:embed="rId4" cstate="print"/>
          <a:srcRect/>
          <a:stretch>
            <a:fillRect/>
          </a:stretch>
        </p:blipFill>
        <p:spPr bwMode="auto">
          <a:xfrm>
            <a:off x="2130641" y="1852891"/>
            <a:ext cx="2246812" cy="272148"/>
          </a:xfrm>
          <a:prstGeom prst="rect">
            <a:avLst/>
          </a:prstGeom>
          <a:noFill/>
          <a:ln w="9525">
            <a:noFill/>
            <a:miter lim="800000"/>
            <a:headEnd/>
            <a:tailEnd/>
          </a:ln>
        </p:spPr>
      </p:pic>
      <p:pic>
        <p:nvPicPr>
          <p:cNvPr id="13" name="Picture 4">
            <a:extLst>
              <a:ext uri="{FF2B5EF4-FFF2-40B4-BE49-F238E27FC236}">
                <a16:creationId xmlns:a16="http://schemas.microsoft.com/office/drawing/2014/main" id="{0ACE20C6-52F2-4F92-AA67-160AE83CA342}"/>
              </a:ext>
            </a:extLst>
          </p:cNvPr>
          <p:cNvPicPr>
            <a:picLocks noChangeAspect="1" noChangeArrowheads="1"/>
          </p:cNvPicPr>
          <p:nvPr/>
        </p:nvPicPr>
        <p:blipFill>
          <a:blip r:embed="rId5" cstate="print"/>
          <a:srcRect/>
          <a:stretch>
            <a:fillRect/>
          </a:stretch>
        </p:blipFill>
        <p:spPr bwMode="auto">
          <a:xfrm>
            <a:off x="543592" y="2680003"/>
            <a:ext cx="6409371" cy="1969818"/>
          </a:xfrm>
          <a:prstGeom prst="rect">
            <a:avLst/>
          </a:prstGeom>
          <a:noFill/>
          <a:ln w="9525">
            <a:noFill/>
            <a:miter lim="800000"/>
            <a:headEnd/>
            <a:tailEnd/>
          </a:ln>
        </p:spPr>
      </p:pic>
      <p:pic>
        <p:nvPicPr>
          <p:cNvPr id="14" name="Picture 3">
            <a:extLst>
              <a:ext uri="{FF2B5EF4-FFF2-40B4-BE49-F238E27FC236}">
                <a16:creationId xmlns:a16="http://schemas.microsoft.com/office/drawing/2014/main" id="{58E0C1A1-2C3F-40F1-8E03-127E581B86F2}"/>
              </a:ext>
            </a:extLst>
          </p:cNvPr>
          <p:cNvPicPr>
            <a:picLocks noChangeAspect="1" noChangeArrowheads="1"/>
          </p:cNvPicPr>
          <p:nvPr/>
        </p:nvPicPr>
        <p:blipFill>
          <a:blip r:embed="rId6" cstate="print"/>
          <a:srcRect/>
          <a:stretch>
            <a:fillRect/>
          </a:stretch>
        </p:blipFill>
        <p:spPr bwMode="auto">
          <a:xfrm>
            <a:off x="543592" y="4770326"/>
            <a:ext cx="6409371" cy="1332286"/>
          </a:xfrm>
          <a:prstGeom prst="rect">
            <a:avLst/>
          </a:prstGeom>
          <a:noFill/>
          <a:ln w="9525">
            <a:noFill/>
            <a:miter lim="800000"/>
            <a:headEnd/>
            <a:tailEnd/>
          </a:ln>
        </p:spPr>
      </p:pic>
    </p:spTree>
    <p:extLst>
      <p:ext uri="{BB962C8B-B14F-4D97-AF65-F5344CB8AC3E}">
        <p14:creationId xmlns:p14="http://schemas.microsoft.com/office/powerpoint/2010/main" val="698649018"/>
      </p:ext>
    </p:extLst>
  </p:cSld>
  <p:clrMapOvr>
    <a:masterClrMapping/>
  </p:clrMapOvr>
</p:sld>
</file>

<file path=ppt/theme/theme1.xml><?xml version="1.0" encoding="utf-8"?>
<a:theme xmlns:a="http://schemas.openxmlformats.org/drawingml/2006/main" name="Office テーマ">
  <a:themeElements>
    <a:clrScheme name="Custom 135">
      <a:dk1>
        <a:sysClr val="windowText" lastClr="000000"/>
      </a:dk1>
      <a:lt1>
        <a:srgbClr val="FFFFFF"/>
      </a:lt1>
      <a:dk2>
        <a:srgbClr val="3F3F3F"/>
      </a:dk2>
      <a:lt2>
        <a:srgbClr val="F2F2F2"/>
      </a:lt2>
      <a:accent1>
        <a:srgbClr val="8E40C8"/>
      </a:accent1>
      <a:accent2>
        <a:srgbClr val="D1A458"/>
      </a:accent2>
      <a:accent3>
        <a:srgbClr val="219550"/>
      </a:accent3>
      <a:accent4>
        <a:srgbClr val="5AA2C8"/>
      </a:accent4>
      <a:accent5>
        <a:srgbClr val="D1737B"/>
      </a:accent5>
      <a:accent6>
        <a:srgbClr val="7B7931"/>
      </a:accent6>
      <a:hlink>
        <a:srgbClr val="8E40C8"/>
      </a:hlink>
      <a:folHlink>
        <a:srgbClr val="8E40C8"/>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6165_TF16411248" id="{DB2F994A-ACC4-4750-881F-3B3E6767AB2C}" vid="{41843F13-8C4E-44E6-8A4C-D84A8A58CC8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D2D886B-64F4-4B92-AEA7-9F6CA9B83250}">
  <ds:schemaRefs>
    <ds:schemaRef ds:uri="http://schemas.microsoft.com/sharepoint/v3/contenttype/forms"/>
  </ds:schemaRefs>
</ds:datastoreItem>
</file>

<file path=customXml/itemProps2.xml><?xml version="1.0" encoding="utf-8"?>
<ds:datastoreItem xmlns:ds="http://schemas.openxmlformats.org/officeDocument/2006/customXml" ds:itemID="{0F655827-7CC1-40B1-BA1C-E9676D7EED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43E42B-7C8A-4AB1-9F29-E7D83A36D5D6}">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972</Words>
  <Application>Microsoft Office PowerPoint</Application>
  <PresentationFormat>ワイド画面</PresentationFormat>
  <Paragraphs>187</Paragraphs>
  <Slides>10</Slides>
  <Notes>10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10</vt:i4>
      </vt:variant>
    </vt:vector>
  </HeadingPairs>
  <TitlesOfParts>
    <vt:vector size="15" baseType="lpstr">
      <vt:lpstr>Meiryo UI</vt:lpstr>
      <vt:lpstr>Arial</vt:lpstr>
      <vt:lpstr>Calibri</vt:lpstr>
      <vt:lpstr>Wingdings</vt:lpstr>
      <vt:lpstr>Office テーマ</vt:lpstr>
      <vt:lpstr>配信システム </vt:lpstr>
      <vt:lpstr>CLEVAS とは？</vt:lpstr>
      <vt:lpstr>CLEVAS 視聴機能</vt:lpstr>
      <vt:lpstr>CLEVAS 管理機能</vt:lpstr>
      <vt:lpstr>CLEVAS 管理機能</vt:lpstr>
      <vt:lpstr>CLEVAS 利用の流れ</vt:lpstr>
      <vt:lpstr>CLEVAS システム構成/要件</vt:lpstr>
      <vt:lpstr>CLEVAS 仕様</vt:lpstr>
      <vt:lpstr>CLEVAS クラウドサービス</vt:lpstr>
      <vt:lpstr>   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2020-06-13T14:44:51Z</dcterms:created>
  <dcterms:modified xsi:type="dcterms:W3CDTF">2020-09-25T06:41:19Z</dcterms:modified>
</cp:coreProperties>
</file>